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9144000" cy="6858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W3DGKTkmSSL9hymu2XHjZJdTw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hyperlink" Target="https://www.canonvannederland.nl/nl/page/298718/treinstation-in-de-spoorstraat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88" name="Google Shape;88;p1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91" name="Google Shape;9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l-NL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76851" y="1679725"/>
            <a:ext cx="25812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Waar?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Wat?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Wie?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b="0" sz="3600" u="none">
              <a:solidFill>
                <a:srgbClr val="FF6026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Wanneer?</a:t>
            </a:r>
            <a:endParaRPr/>
          </a:p>
        </p:txBody>
      </p:sp>
      <p:pic>
        <p:nvPicPr>
          <p:cNvPr descr="Afbeelding met kleding, gebouw, person, buitenshuis&#10;&#10;Automatisch gegenereerde beschrijving" id="96" name="Google Shape;96;p1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4169" y="0"/>
            <a:ext cx="99078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234749" y="1655274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Vanaf 1881 station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13618" y="2421713"/>
            <a:ext cx="5515864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1839 reed de eerste trein in Nederland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1881 tot 1938 ook Rosmalen station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 Spoorstraat, gebouw staat er nog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de foto de stationschef met pet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ook enkele reizigers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Wachtkamers 1</a:t>
            </a:r>
            <a:r>
              <a:rPr baseline="30000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</a:t>
            </a:r>
            <a:r>
              <a:rPr baseline="30000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3</a:t>
            </a:r>
            <a:r>
              <a:rPr baseline="30000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klas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1883 -1935 ook stoomtram naar Helmond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1981 een nieuw station iets verderop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04" name="Google Shape;104;p2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06" name="Google Shape;10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07" name="Google Shape;10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kleding, gebouw, person, buitenshuis&#10;&#10;Automatisch gegenereerde beschrijving" id="111" name="Google Shape;111;p2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6810" y="1105884"/>
            <a:ext cx="6725190" cy="465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76090" y="1632424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Alles gemakkelijker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34694" y="2504869"/>
            <a:ext cx="5414724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Uitvinding stoommachine: geen wind of paarden nodig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deze eeuw vervoer daardoor gemakkelijker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omdat zandwegen kei-wegen werden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en spullen komen daardoor sneller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producten maken wordt gemakkelijker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eerste fabrieken ontstaan</a:t>
            </a: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19" name="Google Shape;119;p3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21" name="Google Shape;12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22" name="Google Shape;12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25" name="Google Shape;125;p3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spoorweg, buitenshuis, voertuig, hemel&#10;&#10;Automatisch gegenereerde beschrijving"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9418" y="1177290"/>
            <a:ext cx="6731370" cy="461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-32750" y="1913503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Betere zorg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-32750" y="2727977"/>
            <a:ext cx="5726026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Mensen gingen beter voor elkaar zorgen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1870: Coudewater wordt GGZ ziekenhuis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gauw wonen er 200 patiënten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Florence Nightingale: betere verpleging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Rosmalen later meer verpleging in landgoed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Mariaoord, Binckhorst (Celllo), Annenborch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34" name="Google Shape;134;p4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36" name="Google Shape;13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37" name="Google Shape;13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4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40" name="Google Shape;140;p4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overdekt, meubels, tafel, kamer&#10;&#10;Automatisch gegenereerde beschrijving"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8895" y="1105884"/>
            <a:ext cx="6933105" cy="465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7253442" y="5743365"/>
            <a:ext cx="2987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Slaapzaal Coudewater</a:t>
            </a:r>
            <a:endParaRPr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11834" y="1645865"/>
            <a:ext cx="4241521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Franse Tijd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0" y="2254456"/>
            <a:ext cx="436027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1794 tot 1814 waren de Fransen hier de baas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 de katholieke Brabanders een bevrijding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Eindelijk vrijheid van godsdienst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Maar pas in 1823 krijgen katholieken Lambertus terug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onze eerste koning: Willem I, 1815 -1840</a:t>
            </a:r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50" name="Google Shape;150;p5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52" name="Google Shape;15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53" name="Google Shape;15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5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56" name="Google Shape;156;p5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verven, gevecht, Geweld, tekening&#10;&#10;Automatisch gegenereerde beschrijving"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0278" y="493351"/>
            <a:ext cx="7831722" cy="587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505999" y="1580335"/>
            <a:ext cx="5404797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Wow: lekker naar school!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598930" y="2271834"/>
            <a:ext cx="664689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Mensen gingen beter voor elkaar zorgen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beter zorgen voor hun kinderen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Steeds meer mensen stuurden kinderen naar school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kinderen hoefden thuis niet meer hele dag te werken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Maar dat konden toen alleen nog wat rijkere mensen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1800: Openbare school in Rosmalen bij de kerk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Kruisstraat al vanaf 1682 een school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in 1901 iedereen verplicht naar school</a:t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65" name="Google Shape;165;p6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67" name="Google Shape;16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68" name="Google Shape;16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6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71" name="Google Shape;171;p6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kleding, schoeisel, buitenshuis, schets&#10;&#10;Automatisch gegenereerde beschrijving" id="172" name="Google Shape;1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3252" y="0"/>
            <a:ext cx="46201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title"/>
          </p:nvPr>
        </p:nvSpPr>
        <p:spPr>
          <a:xfrm>
            <a:off x="428280" y="5835278"/>
            <a:ext cx="1674061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Extra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Filmpje : LES VAN TESS over Openbaar Vervoer: ±10 minuten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81" name="Google Shape;181;p7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83" name="Google Shape;18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84" name="Google Shape;18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7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87" name="Google Shape;187;p7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88" name="Google Shape;188;p7" title="OPENBAAR VERVOER IN NEDERLAND | Les van Tess #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5694" y="465001"/>
            <a:ext cx="9578627" cy="54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271092" y="267352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1800 - 1900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237456" y="3267029"/>
            <a:ext cx="609234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Tijd van  burgers en stoommachines: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Burgers die beter zorgen voor degenen die dat zelf niet goed kunnen</a:t>
            </a:r>
            <a:endParaRPr/>
          </a:p>
          <a:p>
            <a:pPr indent="-182563" lvl="0" marL="1825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Stoommachines die voor meer snelheid zorgen: in het vervoer en in het maken van producten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©© 2024 Jan van Nuland, samenstelling tekst en vormgeving – canonrosmalen@gmail.com</a:t>
            </a:r>
            <a:endParaRPr/>
          </a:p>
        </p:txBody>
      </p:sp>
      <p:grpSp>
        <p:nvGrpSpPr>
          <p:cNvPr id="197" name="Google Shape;197;p8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8" name="Google Shape;198;p8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200" name="Google Shape;20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201" name="Google Shape;20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359486" y="2130938"/>
            <a:ext cx="4563106" cy="457397"/>
          </a:xfrm>
          <a:prstGeom prst="roundRect">
            <a:avLst>
              <a:gd fmla="val 16667" name="adj"/>
            </a:avLst>
          </a:prstGeom>
          <a:solidFill>
            <a:srgbClr val="FF60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Naar meer info op Canon-pagina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>
            <p:ph idx="12" type="sldNum"/>
          </p:nvPr>
        </p:nvSpPr>
        <p:spPr>
          <a:xfrm>
            <a:off x="3278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fbeelding met tekenfilm, schermopname, illustratie, kunst&#10;&#10;Automatisch gegenereerde beschrijving" id="206" name="Google Shape;20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2003" y="1026700"/>
            <a:ext cx="4812646" cy="480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7572" y="208875"/>
            <a:ext cx="1355020" cy="169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2024-05-03T10:11:38Z</dcterms:created>
  <dc:creator>Jan van Nuland</dc:creator>
</cp:coreProperties>
</file>