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0" r:id="rId2"/>
    <p:sldId id="259" r:id="rId3"/>
    <p:sldId id="261" r:id="rId4"/>
    <p:sldId id="268" r:id="rId5"/>
    <p:sldId id="269" r:id="rId6"/>
    <p:sldId id="270" r:id="rId7"/>
    <p:sldId id="266" r:id="rId8"/>
    <p:sldId id="263" r:id="rId9"/>
  </p:sldIdLst>
  <p:sldSz cx="12192000" cy="6858000"/>
  <p:notesSz cx="914400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026"/>
    <a:srgbClr val="E97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5F97AF-7F80-4DB7-9B2E-8B877738B8FE}" v="14" dt="2024-05-29T13:52:06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00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van Nuland" userId="a82abb82597f8afb" providerId="LiveId" clId="{B65F97AF-7F80-4DB7-9B2E-8B877738B8FE}"/>
    <pc:docChg chg="custSel modSld sldOrd">
      <pc:chgData name="Jan van Nuland" userId="a82abb82597f8afb" providerId="LiveId" clId="{B65F97AF-7F80-4DB7-9B2E-8B877738B8FE}" dt="2024-05-29T14:16:01.416" v="1966" actId="20577"/>
      <pc:docMkLst>
        <pc:docMk/>
      </pc:docMkLst>
      <pc:sldChg chg="addSp delSp modSp mod">
        <pc:chgData name="Jan van Nuland" userId="a82abb82597f8afb" providerId="LiveId" clId="{B65F97AF-7F80-4DB7-9B2E-8B877738B8FE}" dt="2024-05-29T08:07:36.027" v="565" actId="20577"/>
        <pc:sldMkLst>
          <pc:docMk/>
          <pc:sldMk cId="1562634096" sldId="259"/>
        </pc:sldMkLst>
        <pc:spChg chg="mod">
          <ac:chgData name="Jan van Nuland" userId="a82abb82597f8afb" providerId="LiveId" clId="{B65F97AF-7F80-4DB7-9B2E-8B877738B8FE}" dt="2024-05-29T07:33:47.727" v="30" actId="14100"/>
          <ac:spMkLst>
            <pc:docMk/>
            <pc:sldMk cId="1562634096" sldId="259"/>
            <ac:spMk id="2" creationId="{1C7CFF03-9892-E17C-6E4A-5137B7241D44}"/>
          </ac:spMkLst>
        </pc:spChg>
        <pc:spChg chg="add del mod">
          <ac:chgData name="Jan van Nuland" userId="a82abb82597f8afb" providerId="LiveId" clId="{B65F97AF-7F80-4DB7-9B2E-8B877738B8FE}" dt="2024-05-29T07:33:11.985" v="7" actId="931"/>
          <ac:spMkLst>
            <pc:docMk/>
            <pc:sldMk cId="1562634096" sldId="259"/>
            <ac:spMk id="6" creationId="{1BE20E14-06EE-44B7-2372-21E83E18D9A3}"/>
          </ac:spMkLst>
        </pc:spChg>
        <pc:spChg chg="mod">
          <ac:chgData name="Jan van Nuland" userId="a82abb82597f8afb" providerId="LiveId" clId="{B65F97AF-7F80-4DB7-9B2E-8B877738B8FE}" dt="2024-05-29T08:07:36.027" v="565" actId="20577"/>
          <ac:spMkLst>
            <pc:docMk/>
            <pc:sldMk cId="1562634096" sldId="259"/>
            <ac:spMk id="15" creationId="{3BEE9947-13F5-EEF0-9128-60EF30EDC853}"/>
          </ac:spMkLst>
        </pc:spChg>
        <pc:picChg chg="add mod">
          <ac:chgData name="Jan van Nuland" userId="a82abb82597f8afb" providerId="LiveId" clId="{B65F97AF-7F80-4DB7-9B2E-8B877738B8FE}" dt="2024-05-29T07:33:22.877" v="11" actId="14100"/>
          <ac:picMkLst>
            <pc:docMk/>
            <pc:sldMk cId="1562634096" sldId="259"/>
            <ac:picMk id="9" creationId="{FBD1FFDB-3B96-F9EC-9759-74913356B101}"/>
          </ac:picMkLst>
        </pc:picChg>
        <pc:picChg chg="del">
          <ac:chgData name="Jan van Nuland" userId="a82abb82597f8afb" providerId="LiveId" clId="{B65F97AF-7F80-4DB7-9B2E-8B877738B8FE}" dt="2024-05-29T07:32:52.137" v="6" actId="478"/>
          <ac:picMkLst>
            <pc:docMk/>
            <pc:sldMk cId="1562634096" sldId="259"/>
            <ac:picMk id="11" creationId="{4DA2F9C4-48EE-C422-A1E9-459D3DE6F0BD}"/>
          </ac:picMkLst>
        </pc:picChg>
      </pc:sldChg>
      <pc:sldChg chg="addSp delSp modSp mod">
        <pc:chgData name="Jan van Nuland" userId="a82abb82597f8afb" providerId="LiveId" clId="{B65F97AF-7F80-4DB7-9B2E-8B877738B8FE}" dt="2024-05-29T07:32:37.718" v="5" actId="1076"/>
        <pc:sldMkLst>
          <pc:docMk/>
          <pc:sldMk cId="1592644037" sldId="260"/>
        </pc:sldMkLst>
        <pc:spChg chg="add del mod">
          <ac:chgData name="Jan van Nuland" userId="a82abb82597f8afb" providerId="LiveId" clId="{B65F97AF-7F80-4DB7-9B2E-8B877738B8FE}" dt="2024-05-29T07:31:14.833" v="1" actId="478"/>
          <ac:spMkLst>
            <pc:docMk/>
            <pc:sldMk cId="1592644037" sldId="260"/>
            <ac:spMk id="4" creationId="{80D8B9A3-50BC-E79F-DC00-BCDF5FC2E591}"/>
          </ac:spMkLst>
        </pc:spChg>
        <pc:picChg chg="add mod">
          <ac:chgData name="Jan van Nuland" userId="a82abb82597f8afb" providerId="LiveId" clId="{B65F97AF-7F80-4DB7-9B2E-8B877738B8FE}" dt="2024-05-29T07:32:37.718" v="5" actId="1076"/>
          <ac:picMkLst>
            <pc:docMk/>
            <pc:sldMk cId="1592644037" sldId="260"/>
            <ac:picMk id="14" creationId="{2EF543AD-9AB1-C8B3-EBF7-6F4A9BEC8A3D}"/>
          </ac:picMkLst>
        </pc:picChg>
        <pc:picChg chg="del">
          <ac:chgData name="Jan van Nuland" userId="a82abb82597f8afb" providerId="LiveId" clId="{B65F97AF-7F80-4DB7-9B2E-8B877738B8FE}" dt="2024-05-29T07:31:11.474" v="0" actId="478"/>
          <ac:picMkLst>
            <pc:docMk/>
            <pc:sldMk cId="1592644037" sldId="260"/>
            <ac:picMk id="17" creationId="{30981200-5481-5A0A-8BBF-2958C3802326}"/>
          </ac:picMkLst>
        </pc:picChg>
      </pc:sldChg>
      <pc:sldChg chg="addSp delSp modSp mod">
        <pc:chgData name="Jan van Nuland" userId="a82abb82597f8afb" providerId="LiveId" clId="{B65F97AF-7F80-4DB7-9B2E-8B877738B8FE}" dt="2024-05-29T08:10:47.232" v="697" actId="20577"/>
        <pc:sldMkLst>
          <pc:docMk/>
          <pc:sldMk cId="1498656145" sldId="261"/>
        </pc:sldMkLst>
        <pc:spChg chg="mod">
          <ac:chgData name="Jan van Nuland" userId="a82abb82597f8afb" providerId="LiveId" clId="{B65F97AF-7F80-4DB7-9B2E-8B877738B8FE}" dt="2024-05-29T08:08:34.248" v="579" actId="20577"/>
          <ac:spMkLst>
            <pc:docMk/>
            <pc:sldMk cId="1498656145" sldId="261"/>
            <ac:spMk id="2" creationId="{1C7CFF03-9892-E17C-6E4A-5137B7241D44}"/>
          </ac:spMkLst>
        </pc:spChg>
        <pc:spChg chg="mod">
          <ac:chgData name="Jan van Nuland" userId="a82abb82597f8afb" providerId="LiveId" clId="{B65F97AF-7F80-4DB7-9B2E-8B877738B8FE}" dt="2024-05-29T08:10:47.232" v="697" actId="20577"/>
          <ac:spMkLst>
            <pc:docMk/>
            <pc:sldMk cId="1498656145" sldId="261"/>
            <ac:spMk id="16" creationId="{158B4BD8-8E7E-7602-9B2E-A4F52BABB892}"/>
          </ac:spMkLst>
        </pc:spChg>
        <pc:picChg chg="add mod">
          <ac:chgData name="Jan van Nuland" userId="a82abb82597f8afb" providerId="LiveId" clId="{B65F97AF-7F80-4DB7-9B2E-8B877738B8FE}" dt="2024-05-29T08:09:16.543" v="585" actId="1076"/>
          <ac:picMkLst>
            <pc:docMk/>
            <pc:sldMk cId="1498656145" sldId="261"/>
            <ac:picMk id="6" creationId="{A7B53516-F807-7233-CF4D-43F4336EC5B8}"/>
          </ac:picMkLst>
        </pc:picChg>
        <pc:picChg chg="del">
          <ac:chgData name="Jan van Nuland" userId="a82abb82597f8afb" providerId="LiveId" clId="{B65F97AF-7F80-4DB7-9B2E-8B877738B8FE}" dt="2024-05-29T08:07:58.417" v="566" actId="478"/>
          <ac:picMkLst>
            <pc:docMk/>
            <pc:sldMk cId="1498656145" sldId="261"/>
            <ac:picMk id="9" creationId="{721E2BE6-FC97-3871-F2B9-40ED8C5220F5}"/>
          </ac:picMkLst>
        </pc:picChg>
      </pc:sldChg>
      <pc:sldChg chg="addSp delSp modSp mod">
        <pc:chgData name="Jan van Nuland" userId="a82abb82597f8afb" providerId="LiveId" clId="{B65F97AF-7F80-4DB7-9B2E-8B877738B8FE}" dt="2024-05-29T08:43:07.910" v="1381" actId="1076"/>
        <pc:sldMkLst>
          <pc:docMk/>
          <pc:sldMk cId="2377159989" sldId="263"/>
        </pc:sldMkLst>
        <pc:spChg chg="mod">
          <ac:chgData name="Jan van Nuland" userId="a82abb82597f8afb" providerId="LiveId" clId="{B65F97AF-7F80-4DB7-9B2E-8B877738B8FE}" dt="2024-05-29T08:36:27.600" v="1169" actId="14100"/>
          <ac:spMkLst>
            <pc:docMk/>
            <pc:sldMk cId="2377159989" sldId="263"/>
            <ac:spMk id="2" creationId="{1C7CFF03-9892-E17C-6E4A-5137B7241D44}"/>
          </ac:spMkLst>
        </pc:spChg>
        <pc:spChg chg="mod">
          <ac:chgData name="Jan van Nuland" userId="a82abb82597f8afb" providerId="LiveId" clId="{B65F97AF-7F80-4DB7-9B2E-8B877738B8FE}" dt="2024-05-29T08:36:31.942" v="1170" actId="14100"/>
          <ac:spMkLst>
            <pc:docMk/>
            <pc:sldMk cId="2377159989" sldId="263"/>
            <ac:spMk id="5" creationId="{A8A98BA4-E27B-058C-89BF-CA1B95C76EE1}"/>
          </ac:spMkLst>
        </pc:spChg>
        <pc:spChg chg="mod">
          <ac:chgData name="Jan van Nuland" userId="a82abb82597f8afb" providerId="LiveId" clId="{B65F97AF-7F80-4DB7-9B2E-8B877738B8FE}" dt="2024-05-29T08:41:29.723" v="1377" actId="20577"/>
          <ac:spMkLst>
            <pc:docMk/>
            <pc:sldMk cId="2377159989" sldId="263"/>
            <ac:spMk id="15" creationId="{3BEE9947-13F5-EEF0-9128-60EF30EDC853}"/>
          </ac:spMkLst>
        </pc:spChg>
        <pc:picChg chg="del">
          <ac:chgData name="Jan van Nuland" userId="a82abb82597f8afb" providerId="LiveId" clId="{B65F97AF-7F80-4DB7-9B2E-8B877738B8FE}" dt="2024-05-29T08:33:09.007" v="1122" actId="478"/>
          <ac:picMkLst>
            <pc:docMk/>
            <pc:sldMk cId="2377159989" sldId="263"/>
            <ac:picMk id="7" creationId="{4C96AB2E-1F59-54BC-90FA-C8EBC331A398}"/>
          </ac:picMkLst>
        </pc:picChg>
        <pc:picChg chg="add mod">
          <ac:chgData name="Jan van Nuland" userId="a82abb82597f8afb" providerId="LiveId" clId="{B65F97AF-7F80-4DB7-9B2E-8B877738B8FE}" dt="2024-05-29T08:40:00.745" v="1175" actId="1076"/>
          <ac:picMkLst>
            <pc:docMk/>
            <pc:sldMk cId="2377159989" sldId="263"/>
            <ac:picMk id="8" creationId="{0DC8556D-C87C-D836-59F3-6269EAA7A9C9}"/>
          </ac:picMkLst>
        </pc:picChg>
        <pc:picChg chg="add mod">
          <ac:chgData name="Jan van Nuland" userId="a82abb82597f8afb" providerId="LiveId" clId="{B65F97AF-7F80-4DB7-9B2E-8B877738B8FE}" dt="2024-05-29T08:43:07.910" v="1381" actId="1076"/>
          <ac:picMkLst>
            <pc:docMk/>
            <pc:sldMk cId="2377159989" sldId="263"/>
            <ac:picMk id="10" creationId="{F6050C92-AFA9-65F0-81AD-9D1302720192}"/>
          </ac:picMkLst>
        </pc:picChg>
        <pc:picChg chg="del">
          <ac:chgData name="Jan van Nuland" userId="a82abb82597f8afb" providerId="LiveId" clId="{B65F97AF-7F80-4DB7-9B2E-8B877738B8FE}" dt="2024-05-29T08:39:53.578" v="1172" actId="478"/>
          <ac:picMkLst>
            <pc:docMk/>
            <pc:sldMk cId="2377159989" sldId="263"/>
            <ac:picMk id="11" creationId="{59674E0C-04D9-D0F4-8DDF-1D7BDE763701}"/>
          </ac:picMkLst>
        </pc:picChg>
      </pc:sldChg>
      <pc:sldChg chg="addSp delSp modSp mod delAnim modAnim">
        <pc:chgData name="Jan van Nuland" userId="a82abb82597f8afb" providerId="LiveId" clId="{B65F97AF-7F80-4DB7-9B2E-8B877738B8FE}" dt="2024-05-29T14:16:01.416" v="1966" actId="20577"/>
        <pc:sldMkLst>
          <pc:docMk/>
          <pc:sldMk cId="511159581" sldId="266"/>
        </pc:sldMkLst>
        <pc:spChg chg="mod">
          <ac:chgData name="Jan van Nuland" userId="a82abb82597f8afb" providerId="LiveId" clId="{B65F97AF-7F80-4DB7-9B2E-8B877738B8FE}" dt="2024-05-29T14:16:01.416" v="1966" actId="20577"/>
          <ac:spMkLst>
            <pc:docMk/>
            <pc:sldMk cId="511159581" sldId="266"/>
            <ac:spMk id="15" creationId="{3BEE9947-13F5-EEF0-9128-60EF30EDC853}"/>
          </ac:spMkLst>
        </pc:spChg>
        <pc:picChg chg="add mod">
          <ac:chgData name="Jan van Nuland" userId="a82abb82597f8afb" providerId="LiveId" clId="{B65F97AF-7F80-4DB7-9B2E-8B877738B8FE}" dt="2024-05-29T08:28:21.293" v="1048" actId="14100"/>
          <ac:picMkLst>
            <pc:docMk/>
            <pc:sldMk cId="511159581" sldId="266"/>
            <ac:picMk id="4" creationId="{D7B9B09B-3D88-EA0D-EE23-52777E7005B1}"/>
          </ac:picMkLst>
        </pc:picChg>
        <pc:picChg chg="del">
          <ac:chgData name="Jan van Nuland" userId="a82abb82597f8afb" providerId="LiveId" clId="{B65F97AF-7F80-4DB7-9B2E-8B877738B8FE}" dt="2024-05-29T08:27:41.026" v="1044" actId="478"/>
          <ac:picMkLst>
            <pc:docMk/>
            <pc:sldMk cId="511159581" sldId="266"/>
            <ac:picMk id="6" creationId="{7897B68C-F77A-FB04-7238-BA6EC3A0D846}"/>
          </ac:picMkLst>
        </pc:picChg>
      </pc:sldChg>
      <pc:sldChg chg="addSp delSp modSp mod">
        <pc:chgData name="Jan van Nuland" userId="a82abb82597f8afb" providerId="LiveId" clId="{B65F97AF-7F80-4DB7-9B2E-8B877738B8FE}" dt="2024-05-29T14:12:33.701" v="1924" actId="1076"/>
        <pc:sldMkLst>
          <pc:docMk/>
          <pc:sldMk cId="2549370356" sldId="268"/>
        </pc:sldMkLst>
        <pc:spChg chg="mod">
          <ac:chgData name="Jan van Nuland" userId="a82abb82597f8afb" providerId="LiveId" clId="{B65F97AF-7F80-4DB7-9B2E-8B877738B8FE}" dt="2024-05-29T14:12:33.701" v="1924" actId="1076"/>
          <ac:spMkLst>
            <pc:docMk/>
            <pc:sldMk cId="2549370356" sldId="268"/>
            <ac:spMk id="2" creationId="{1C7CFF03-9892-E17C-6E4A-5137B7241D44}"/>
          </ac:spMkLst>
        </pc:spChg>
        <pc:spChg chg="del">
          <ac:chgData name="Jan van Nuland" userId="a82abb82597f8afb" providerId="LiveId" clId="{B65F97AF-7F80-4DB7-9B2E-8B877738B8FE}" dt="2024-05-29T08:10:59.898" v="699" actId="478"/>
          <ac:spMkLst>
            <pc:docMk/>
            <pc:sldMk cId="2549370356" sldId="268"/>
            <ac:spMk id="7" creationId="{079EC001-7429-E2AC-91FA-B42C6F9F22CE}"/>
          </ac:spMkLst>
        </pc:spChg>
        <pc:spChg chg="mod">
          <ac:chgData name="Jan van Nuland" userId="a82abb82597f8afb" providerId="LiveId" clId="{B65F97AF-7F80-4DB7-9B2E-8B877738B8FE}" dt="2024-05-29T13:52:06.022" v="1923" actId="20578"/>
          <ac:spMkLst>
            <pc:docMk/>
            <pc:sldMk cId="2549370356" sldId="268"/>
            <ac:spMk id="16" creationId="{158B4BD8-8E7E-7602-9B2E-A4F52BABB892}"/>
          </ac:spMkLst>
        </pc:spChg>
        <pc:picChg chg="del">
          <ac:chgData name="Jan van Nuland" userId="a82abb82597f8afb" providerId="LiveId" clId="{B65F97AF-7F80-4DB7-9B2E-8B877738B8FE}" dt="2024-05-29T08:10:57.737" v="698" actId="478"/>
          <ac:picMkLst>
            <pc:docMk/>
            <pc:sldMk cId="2549370356" sldId="268"/>
            <ac:picMk id="6" creationId="{D1BB73B2-8921-2679-3123-5896FE95C47E}"/>
          </ac:picMkLst>
        </pc:picChg>
        <pc:picChg chg="add del mod">
          <ac:chgData name="Jan van Nuland" userId="a82abb82597f8afb" providerId="LiveId" clId="{B65F97AF-7F80-4DB7-9B2E-8B877738B8FE}" dt="2024-05-29T08:13:16.820" v="833" actId="478"/>
          <ac:picMkLst>
            <pc:docMk/>
            <pc:sldMk cId="2549370356" sldId="268"/>
            <ac:picMk id="8" creationId="{E8C91B77-2BFB-90C8-8AE6-F3AC3D3733E2}"/>
          </ac:picMkLst>
        </pc:picChg>
        <pc:picChg chg="add mod">
          <ac:chgData name="Jan van Nuland" userId="a82abb82597f8afb" providerId="LiveId" clId="{B65F97AF-7F80-4DB7-9B2E-8B877738B8FE}" dt="2024-05-29T08:45:47.590" v="1497" actId="1076"/>
          <ac:picMkLst>
            <pc:docMk/>
            <pc:sldMk cId="2549370356" sldId="268"/>
            <ac:picMk id="10" creationId="{1CA38FE6-5BFE-1318-4B03-93CAAB0AC207}"/>
          </ac:picMkLst>
        </pc:picChg>
      </pc:sldChg>
      <pc:sldChg chg="addSp delSp modSp mod">
        <pc:chgData name="Jan van Nuland" userId="a82abb82597f8afb" providerId="LiveId" clId="{B65F97AF-7F80-4DB7-9B2E-8B877738B8FE}" dt="2024-05-29T14:13:33.978" v="1940" actId="1035"/>
        <pc:sldMkLst>
          <pc:docMk/>
          <pc:sldMk cId="964464266" sldId="269"/>
        </pc:sldMkLst>
        <pc:spChg chg="mod">
          <ac:chgData name="Jan van Nuland" userId="a82abb82597f8afb" providerId="LiveId" clId="{B65F97AF-7F80-4DB7-9B2E-8B877738B8FE}" dt="2024-05-29T08:46:45.059" v="1529" actId="20577"/>
          <ac:spMkLst>
            <pc:docMk/>
            <pc:sldMk cId="964464266" sldId="269"/>
            <ac:spMk id="2" creationId="{1C7CFF03-9892-E17C-6E4A-5137B7241D44}"/>
          </ac:spMkLst>
        </pc:spChg>
        <pc:spChg chg="mod">
          <ac:chgData name="Jan van Nuland" userId="a82abb82597f8afb" providerId="LiveId" clId="{B65F97AF-7F80-4DB7-9B2E-8B877738B8FE}" dt="2024-05-29T10:48:32.980" v="1862" actId="20577"/>
          <ac:spMkLst>
            <pc:docMk/>
            <pc:sldMk cId="964464266" sldId="269"/>
            <ac:spMk id="16" creationId="{158B4BD8-8E7E-7602-9B2E-A4F52BABB892}"/>
          </ac:spMkLst>
        </pc:spChg>
        <pc:picChg chg="del">
          <ac:chgData name="Jan van Nuland" userId="a82abb82597f8afb" providerId="LiveId" clId="{B65F97AF-7F80-4DB7-9B2E-8B877738B8FE}" dt="2024-05-29T08:46:49.929" v="1530" actId="478"/>
          <ac:picMkLst>
            <pc:docMk/>
            <pc:sldMk cId="964464266" sldId="269"/>
            <ac:picMk id="6" creationId="{92BAC594-7C12-FDCD-0FAD-A1FD0ADDAFA3}"/>
          </ac:picMkLst>
        </pc:picChg>
        <pc:picChg chg="add mod">
          <ac:chgData name="Jan van Nuland" userId="a82abb82597f8afb" providerId="LiveId" clId="{B65F97AF-7F80-4DB7-9B2E-8B877738B8FE}" dt="2024-05-29T14:13:33.978" v="1940" actId="1035"/>
          <ac:picMkLst>
            <pc:docMk/>
            <pc:sldMk cId="964464266" sldId="269"/>
            <ac:picMk id="7" creationId="{EFCFC912-791B-D3CD-ED0D-A20AF47ECF56}"/>
          </ac:picMkLst>
        </pc:picChg>
        <pc:picChg chg="add del mod">
          <ac:chgData name="Jan van Nuland" userId="a82abb82597f8afb" providerId="LiveId" clId="{B65F97AF-7F80-4DB7-9B2E-8B877738B8FE}" dt="2024-05-29T10:47:37.408" v="1830" actId="478"/>
          <ac:picMkLst>
            <pc:docMk/>
            <pc:sldMk cId="964464266" sldId="269"/>
            <ac:picMk id="9" creationId="{EC35425C-62AA-3E50-78F3-8E43CB0E6403}"/>
          </ac:picMkLst>
        </pc:picChg>
        <pc:picChg chg="add mod">
          <ac:chgData name="Jan van Nuland" userId="a82abb82597f8afb" providerId="LiveId" clId="{B65F97AF-7F80-4DB7-9B2E-8B877738B8FE}" dt="2024-05-29T14:13:02.766" v="1925" actId="1440"/>
          <ac:picMkLst>
            <pc:docMk/>
            <pc:sldMk cId="964464266" sldId="269"/>
            <ac:picMk id="11" creationId="{79342970-05AF-1CDC-139A-1AD790442569}"/>
          </ac:picMkLst>
        </pc:picChg>
      </pc:sldChg>
      <pc:sldChg chg="addSp delSp modSp mod ord">
        <pc:chgData name="Jan van Nuland" userId="a82abb82597f8afb" providerId="LiveId" clId="{B65F97AF-7F80-4DB7-9B2E-8B877738B8FE}" dt="2024-05-29T14:14:49.818" v="1965" actId="1076"/>
        <pc:sldMkLst>
          <pc:docMk/>
          <pc:sldMk cId="662759967" sldId="270"/>
        </pc:sldMkLst>
        <pc:spChg chg="mod">
          <ac:chgData name="Jan van Nuland" userId="a82abb82597f8afb" providerId="LiveId" clId="{B65F97AF-7F80-4DB7-9B2E-8B877738B8FE}" dt="2024-05-29T08:50:46.988" v="1685" actId="1076"/>
          <ac:spMkLst>
            <pc:docMk/>
            <pc:sldMk cId="662759967" sldId="270"/>
            <ac:spMk id="2" creationId="{1C7CFF03-9892-E17C-6E4A-5137B7241D44}"/>
          </ac:spMkLst>
        </pc:spChg>
        <pc:spChg chg="mod">
          <ac:chgData name="Jan van Nuland" userId="a82abb82597f8afb" providerId="LiveId" clId="{B65F97AF-7F80-4DB7-9B2E-8B877738B8FE}" dt="2024-05-29T14:14:49.818" v="1965" actId="1076"/>
          <ac:spMkLst>
            <pc:docMk/>
            <pc:sldMk cId="662759967" sldId="270"/>
            <ac:spMk id="16" creationId="{158B4BD8-8E7E-7602-9B2E-A4F52BABB892}"/>
          </ac:spMkLst>
        </pc:spChg>
        <pc:picChg chg="add mod">
          <ac:chgData name="Jan van Nuland" userId="a82abb82597f8afb" providerId="LiveId" clId="{B65F97AF-7F80-4DB7-9B2E-8B877738B8FE}" dt="2024-05-29T08:50:02.626" v="1635" actId="14100"/>
          <ac:picMkLst>
            <pc:docMk/>
            <pc:sldMk cId="662759967" sldId="270"/>
            <ac:picMk id="6" creationId="{DC948ECB-7B01-CB5A-4B4B-9F929B7790C1}"/>
          </ac:picMkLst>
        </pc:picChg>
        <pc:picChg chg="del">
          <ac:chgData name="Jan van Nuland" userId="a82abb82597f8afb" providerId="LiveId" clId="{B65F97AF-7F80-4DB7-9B2E-8B877738B8FE}" dt="2024-05-29T08:47:38.850" v="1544" actId="478"/>
          <ac:picMkLst>
            <pc:docMk/>
            <pc:sldMk cId="662759967" sldId="270"/>
            <ac:picMk id="8" creationId="{156FE4AB-F849-659B-0B28-C95962FA6D0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6697791-FA99-84C4-9F24-8A9CA6C347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dirty="0"/>
              <a:t>GOTD 1629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8181140-43DF-B028-D874-63FC8B1DDA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NL" dirty="0"/>
              <a:t>Hand-out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D386D6B-051C-2746-F3FF-4D80953A44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dirty="0"/>
              <a:t>©© 2024 Jan van Nuland – canonrosmalen@gmail.com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8440D7-DD47-4A20-BBFE-B269D8806D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nl-NL" dirty="0"/>
              <a:t>Voor Heemkundekring Rosmalen</a:t>
            </a:r>
          </a:p>
        </p:txBody>
      </p:sp>
    </p:spTree>
    <p:extLst>
      <p:ext uri="{BB962C8B-B14F-4D97-AF65-F5344CB8AC3E}">
        <p14:creationId xmlns:p14="http://schemas.microsoft.com/office/powerpoint/2010/main" val="117369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2284C-E105-462E-AD44-86EB2064CBC4}" type="datetimeFigureOut">
              <a:rPr lang="nl-NL" smtClean="0"/>
              <a:t>29-5-2024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617C1-14AA-4356-AB67-014820C689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40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617C1-14AA-4356-AB67-014820C6899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952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617C1-14AA-4356-AB67-014820C6899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37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E6EAE-BF64-5035-102B-99BC3A641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577F98-26D0-42F7-D9B3-3BBE25D2F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685225-9D37-C09E-1987-104B59FF6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C8DB-9C5A-4191-B6CC-03021533CD3A}" type="datetime1">
              <a:rPr lang="nl-NL" smtClean="0"/>
              <a:t>29-5-2024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FC7806-1EA1-F1D5-B7BB-5EAAF79C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424E48-269D-93EA-4E29-1E0F92D5B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99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66C9B-6B15-E4CA-6E8B-5082868B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3D89C11-7D35-02CB-9AC6-0BABB64DD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2A9397-0D5E-B172-0486-0128290B4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3640-0C44-4095-A4CC-56EC53F92852}" type="datetime1">
              <a:rPr lang="nl-NL" smtClean="0"/>
              <a:t>29-5-2024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BC9513-BF90-80B6-C47F-6DC771642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23F9F6-1192-5CC1-48EA-FDD631C1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42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0733497-2885-0D6B-780D-FFF4DABE4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024FDD-8B1B-A0D6-510F-1748F34A6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2BCCD8-C6DE-7EF2-BC50-C1ABBF257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2EA9-AF0F-49C2-97EB-A9B740ECB935}" type="datetime1">
              <a:rPr lang="nl-NL" smtClean="0"/>
              <a:t>29-5-2024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976AFF-AB9B-2D6D-76D4-ADA176CE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02F90E-0F1D-DC39-2CB0-A9ACAAD6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62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9BBE8-A6AD-2372-CC6F-F96AB2AE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D8D2ED-60BD-129C-9B10-C3624C867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289C45-85AA-B137-D87B-403F73B2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73E53C-10B5-13C1-8ADC-4CC17F5F3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37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0BFCA4F1-249A-491C-828F-122B510891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17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A58CE-90CD-4646-CD20-C311B0FF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C5CC82-1AAB-2626-A818-FB2C97DBE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E1D9C0-5CFF-D92A-0FB8-A3C58931A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6370-6D55-43EA-A35D-7AA02464CAEB}" type="datetime1">
              <a:rPr lang="nl-NL" smtClean="0"/>
              <a:t>29-5-2024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7B9C71-5A31-038F-7783-318EF25E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C63E64-C676-7872-256C-B9FB9914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40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0D86C1-6176-3138-8D29-75A4FD8C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9FF0A1-ECD0-1D4E-D70B-F1BC038B3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6624B8-566A-9675-0761-C19D607D5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C1C9A83-2307-30E4-9D08-A70C7E02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BACC-468F-4A0B-905B-A6488C1137D5}" type="datetime1">
              <a:rPr lang="nl-NL" smtClean="0"/>
              <a:t>29-5-2024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086D0D-4CBD-023A-7E72-C0EE1101F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5B9E34D-972D-43B3-0FCE-55EBB1B85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06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577AEC-44B0-4253-E4CC-C38484C7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5F26B1-23E0-ABD9-241D-A7AE0CADD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ABDB1F-734D-2C3E-F087-8BE81D56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6A15192-D328-0667-2C97-242C08D79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8FE905D-5828-5C2B-3608-F76A638AE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14C1DAA-4EA7-127F-F9F4-5CD4A473E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D9C0-04FD-408D-8F3E-B55AEDB29589}" type="datetime1">
              <a:rPr lang="nl-NL" smtClean="0"/>
              <a:t>29-5-2024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C72C9C6-51F3-F2FF-CD97-9A806CFE3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2440F86-7769-CA59-8696-161BBD6A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89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68E04-8091-D885-9C44-AD7DFB8A3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9EEA243-DFF8-62A3-8E88-F5BF2D3E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32D4-EA93-4EAD-8182-E66D361D94BE}" type="datetime1">
              <a:rPr lang="nl-NL" smtClean="0"/>
              <a:t>29-5-2024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E1B8B93-BB80-D4E0-4648-F06AF71D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636396-CD4C-7C7E-0E9C-62AF02EE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90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0ADC395-9D4B-0FBC-4E68-46B55FCF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CE6E-074D-4D58-B945-4C98D989A5E9}" type="datetime1">
              <a:rPr lang="nl-NL" smtClean="0"/>
              <a:t>29-5-2024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B5A3F77-B1F6-A51B-666E-2A6F03DE6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3920251-A6FB-3562-9375-30106003D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612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340E3A-4DA8-33EB-C6DE-F623242D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21CCB-5C65-3E73-02FB-C1C9BC5E5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8C33C70-9460-0A71-F7CF-7CF14959B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C886E0-D210-31FA-76A4-5659018A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89D9-E9B4-4D8A-8114-9CB641238D9B}" type="datetime1">
              <a:rPr lang="nl-NL" smtClean="0"/>
              <a:t>29-5-2024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ADE159-415E-95F8-C834-9ED4D4F6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0E9539-B49D-3BE6-C1D2-6CB316B0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88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7C187-2194-A497-4A55-379EE9D55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648D045-32CB-F9AC-DB4D-5EBED2D1D8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B5D47D0-5DD1-7D18-EDC6-BF4432689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4953708-6DFC-8A29-F6AE-A92877B6D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98EE-D3A7-477F-A09E-3CF710698997}" type="datetime1">
              <a:rPr lang="nl-NL" smtClean="0"/>
              <a:t>29-5-2024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6D2AD0-CB66-C856-9D71-99CB2FCB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38CF42-8110-37CF-AE2B-8F96141B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373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8A6A3D6-8EEC-BB3D-3A09-166DD5A7B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45EA6F-D273-7A6C-5E0D-AC7358616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5A8FA6-BB2D-2F84-2CB7-7E7B22A58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974612-5B60-44DA-BE64-5B46241D547D}" type="datetime1">
              <a:rPr lang="nl-NL" smtClean="0"/>
              <a:t>29-5-2024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4EEB69-3EE4-AEDF-4B2E-217AD3AEC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5F4038-3366-B2C0-6AE0-A94DF44D3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943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nu491W-rFo?feature=oembed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canonvannederland.nl/nl/page/295320/mammoeten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>
            <a:extLst>
              <a:ext uri="{FF2B5EF4-FFF2-40B4-BE49-F238E27FC236}">
                <a16:creationId xmlns:a16="http://schemas.microsoft.com/office/drawing/2014/main" id="{A259D529-DEFA-DA55-5197-49FBD9CAEB1C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EEDEC030-063F-6550-36AD-D916FBB4B48A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E5C63CF3-E94B-6D21-14E4-BAA93E884EAE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7" name="Afbeelding 6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F74F61E3-BE1F-04B2-528D-18F0009AD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8" name="Afbeelding 7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79CE0145-F0C1-726C-9F6A-E8B02F455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E81D0D91-79A8-D858-CC66-8A973018A06F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59144E7B-A1D7-9D19-5587-820AF3C9A3A4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D5AD8A3-46B1-3C14-ED9B-1703EDE34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1</a:t>
            </a:fld>
            <a:endParaRPr lang="nl-NL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/>
        </p:nvSpPr>
        <p:spPr>
          <a:xfrm>
            <a:off x="76842" y="1679733"/>
            <a:ext cx="2207327" cy="395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rgbClr val="FF6026"/>
                </a:solidFill>
              </a:rPr>
              <a:t>Waar?</a:t>
            </a:r>
          </a:p>
          <a:p>
            <a:br>
              <a:rPr lang="nl-NL" sz="3600" dirty="0">
                <a:solidFill>
                  <a:srgbClr val="FF6026"/>
                </a:solidFill>
              </a:rPr>
            </a:br>
            <a:r>
              <a:rPr lang="nl-NL" sz="3600" dirty="0">
                <a:solidFill>
                  <a:srgbClr val="FF6026"/>
                </a:solidFill>
              </a:rPr>
              <a:t>Wat?</a:t>
            </a:r>
          </a:p>
          <a:p>
            <a:br>
              <a:rPr lang="nl-NL" sz="3600" dirty="0">
                <a:solidFill>
                  <a:srgbClr val="FF6026"/>
                </a:solidFill>
              </a:rPr>
            </a:br>
            <a:r>
              <a:rPr lang="nl-NL" sz="3600" dirty="0">
                <a:solidFill>
                  <a:srgbClr val="FF6026"/>
                </a:solidFill>
              </a:rPr>
              <a:t>Wie?</a:t>
            </a:r>
          </a:p>
          <a:p>
            <a:endParaRPr lang="nl-NL" sz="3600" dirty="0">
              <a:solidFill>
                <a:srgbClr val="FF6026"/>
              </a:solidFill>
            </a:endParaRPr>
          </a:p>
          <a:p>
            <a:r>
              <a:rPr lang="nl-NL" sz="3600" dirty="0">
                <a:solidFill>
                  <a:srgbClr val="FF6026"/>
                </a:solidFill>
              </a:rPr>
              <a:t>Wanneer?</a:t>
            </a:r>
          </a:p>
        </p:txBody>
      </p:sp>
      <p:pic>
        <p:nvPicPr>
          <p:cNvPr id="14" name="Afbeelding 13" descr="Afbeelding met overdekt, muur, ijzer, plafond&#10;&#10;Automatisch gegenereerde beschrijving">
            <a:extLst>
              <a:ext uri="{FF2B5EF4-FFF2-40B4-BE49-F238E27FC236}">
                <a16:creationId xmlns:a16="http://schemas.microsoft.com/office/drawing/2014/main" id="{2EF543AD-9AB1-C8B3-EBF7-6F4A9BEC8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37" y="0"/>
            <a:ext cx="9133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4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48" y="1655274"/>
            <a:ext cx="4805881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Slagtanden mammoet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BEE9947-13F5-EEF0-9128-60EF30EDC853}"/>
              </a:ext>
            </a:extLst>
          </p:cNvPr>
          <p:cNvSpPr txBox="1"/>
          <p:nvPr/>
        </p:nvSpPr>
        <p:spPr>
          <a:xfrm>
            <a:off x="113618" y="2302907"/>
            <a:ext cx="74268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In 2004 en 2005 baggeren: Groote Wielen bouwrijp maken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Veel vondsten uit de Prehistorie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Eerste dia: slagtanden mammoet in museum Hertogsgemaal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Deze</a:t>
            </a:r>
            <a:r>
              <a:rPr lang="en-US" sz="2000" dirty="0"/>
              <a:t> </a:t>
            </a:r>
            <a:r>
              <a:rPr lang="en-US" sz="2000" dirty="0" err="1"/>
              <a:t>dia</a:t>
            </a:r>
            <a:r>
              <a:rPr lang="en-US" sz="2000" dirty="0"/>
              <a:t>: </a:t>
            </a:r>
            <a:r>
              <a:rPr lang="en-US" sz="2000" dirty="0" err="1"/>
              <a:t>dijbeen</a:t>
            </a:r>
            <a:r>
              <a:rPr lang="en-US" sz="2000" dirty="0"/>
              <a:t> </a:t>
            </a:r>
            <a:r>
              <a:rPr lang="en-US" sz="2000" dirty="0" err="1"/>
              <a:t>mammoet</a:t>
            </a:r>
            <a:r>
              <a:rPr lang="en-US" sz="2000" dirty="0"/>
              <a:t>, </a:t>
            </a:r>
            <a:r>
              <a:rPr lang="en-US" sz="2000" dirty="0" err="1"/>
              <a:t>kinderen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het </a:t>
            </a:r>
            <a:r>
              <a:rPr lang="en-US" sz="2000" dirty="0" err="1"/>
              <a:t>baggeren</a:t>
            </a:r>
            <a:endParaRPr lang="en-US" sz="2000" dirty="0"/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Mammoets</a:t>
            </a:r>
            <a:r>
              <a:rPr lang="en-US" sz="2000" dirty="0"/>
              <a:t> van 50.000 </a:t>
            </a:r>
            <a:r>
              <a:rPr lang="en-US" sz="2000" dirty="0" err="1"/>
              <a:t>jaar</a:t>
            </a:r>
            <a:r>
              <a:rPr lang="en-US" sz="2000" dirty="0"/>
              <a:t> </a:t>
            </a:r>
            <a:r>
              <a:rPr lang="en-US" sz="2000" dirty="0" err="1"/>
              <a:t>geleden</a:t>
            </a:r>
            <a:endParaRPr lang="en-US" sz="2000" dirty="0"/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Museum </a:t>
            </a:r>
            <a:r>
              <a:rPr lang="en-US" sz="2000" dirty="0" err="1"/>
              <a:t>Hertogsgemaal</a:t>
            </a:r>
            <a:r>
              <a:rPr lang="en-US" sz="2000" dirty="0"/>
              <a:t> : </a:t>
            </a:r>
            <a:r>
              <a:rPr lang="en-US" sz="2000" dirty="0" err="1"/>
              <a:t>Rosmalense</a:t>
            </a:r>
            <a:r>
              <a:rPr lang="en-US" sz="2000" dirty="0"/>
              <a:t> </a:t>
            </a:r>
            <a:r>
              <a:rPr lang="en-US" sz="2000" dirty="0" err="1"/>
              <a:t>dijk</a:t>
            </a:r>
            <a:r>
              <a:rPr lang="en-US" sz="2000" dirty="0"/>
              <a:t> / </a:t>
            </a:r>
            <a:r>
              <a:rPr lang="en-US" sz="2000" dirty="0" err="1"/>
              <a:t>Krommenhoek</a:t>
            </a:r>
            <a:endParaRPr lang="en-US" sz="2000" dirty="0"/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Open: </a:t>
            </a:r>
            <a:r>
              <a:rPr lang="en-US" sz="2000" dirty="0" err="1"/>
              <a:t>laatste</a:t>
            </a:r>
            <a:r>
              <a:rPr lang="en-US" sz="2000" dirty="0"/>
              <a:t> </a:t>
            </a:r>
            <a:r>
              <a:rPr lang="en-US" sz="2000" dirty="0" err="1"/>
              <a:t>zondag</a:t>
            </a:r>
            <a:r>
              <a:rPr lang="en-US" sz="2000" dirty="0"/>
              <a:t> van de </a:t>
            </a:r>
            <a:r>
              <a:rPr lang="en-US" sz="2000" dirty="0" err="1"/>
              <a:t>maand</a:t>
            </a:r>
            <a:endParaRPr lang="en-US" sz="2000" dirty="0"/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 </a:t>
            </a:r>
            <a:r>
              <a:rPr lang="en-US" sz="2000" dirty="0" err="1"/>
              <a:t>prehistorie</a:t>
            </a:r>
            <a:r>
              <a:rPr lang="en-US" sz="2000" dirty="0"/>
              <a:t> </a:t>
            </a:r>
            <a:r>
              <a:rPr lang="en-US" sz="2000" dirty="0" err="1"/>
              <a:t>leefden</a:t>
            </a:r>
            <a:r>
              <a:rPr lang="en-US" sz="2000" dirty="0"/>
              <a:t> in de Groote </a:t>
            </a:r>
            <a:r>
              <a:rPr lang="en-US" sz="2000" dirty="0" err="1"/>
              <a:t>Wielen</a:t>
            </a:r>
            <a:r>
              <a:rPr lang="en-US" sz="2000" dirty="0"/>
              <a:t> </a:t>
            </a:r>
            <a:r>
              <a:rPr lang="en-US" sz="2000" dirty="0" err="1"/>
              <a:t>ook</a:t>
            </a:r>
            <a:r>
              <a:rPr lang="en-US" sz="2000" dirty="0"/>
              <a:t> al </a:t>
            </a:r>
            <a:r>
              <a:rPr lang="en-US" sz="2000" dirty="0" err="1"/>
              <a:t>mensen</a:t>
            </a:r>
            <a:r>
              <a:rPr lang="en-US" sz="2000" dirty="0"/>
              <a:t>: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Bijltjes</a:t>
            </a:r>
            <a:r>
              <a:rPr lang="en-US" sz="2000" dirty="0"/>
              <a:t>, </a:t>
            </a:r>
            <a:r>
              <a:rPr lang="en-US" sz="2000" dirty="0" err="1"/>
              <a:t>speerpunten</a:t>
            </a:r>
            <a:r>
              <a:rPr lang="en-US" sz="2000" dirty="0"/>
              <a:t> en </a:t>
            </a:r>
            <a:r>
              <a:rPr lang="en-US" sz="2000" dirty="0" err="1"/>
              <a:t>krabbers</a:t>
            </a:r>
            <a:r>
              <a:rPr lang="en-US" sz="2000" dirty="0"/>
              <a:t> gevonden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0F41F51F-AFDF-A13A-A4C9-C9957C5309D7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4" name="Rechthoek: afgeronde hoeken 3">
              <a:extLst>
                <a:ext uri="{FF2B5EF4-FFF2-40B4-BE49-F238E27FC236}">
                  <a16:creationId xmlns:a16="http://schemas.microsoft.com/office/drawing/2014/main" id="{B33C1E49-F8E4-24C0-D49C-7FEEEE9A9538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1FAA6688-9265-EB65-E51F-11DA54E85688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2BA4C696-803B-94F7-DDA3-D2F51D9DE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20" name="Afbeelding 19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07ED2320-684A-CE86-E374-9E805AAC8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40524295-48C6-20D6-0C55-D8C688AFF054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E156B04D-F5FF-03A4-621E-FF63DF743D79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E5DB0FB9-0428-89B8-00A1-31BC2B9B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2</a:t>
            </a:fld>
            <a:endParaRPr lang="nl-NL"/>
          </a:p>
        </p:txBody>
      </p:sp>
      <p:pic>
        <p:nvPicPr>
          <p:cNvPr id="9" name="Tijdelijke aanduiding voor inhoud 8" descr="Afbeelding met gras, buitenshuis, kleding, hemel&#10;&#10;Automatisch gegenereerde beschrijving">
            <a:extLst>
              <a:ext uri="{FF2B5EF4-FFF2-40B4-BE49-F238E27FC236}">
                <a16:creationId xmlns:a16="http://schemas.microsoft.com/office/drawing/2014/main" id="{FBD1FFDB-3B96-F9EC-9759-74913356B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500" y="0"/>
            <a:ext cx="4651500" cy="6977250"/>
          </a:xfrm>
        </p:spPr>
      </p:pic>
    </p:spTree>
    <p:extLst>
      <p:ext uri="{BB962C8B-B14F-4D97-AF65-F5344CB8AC3E}">
        <p14:creationId xmlns:p14="http://schemas.microsoft.com/office/powerpoint/2010/main" val="156263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0" y="1632424"/>
            <a:ext cx="4651500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Rendierjagers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58B4BD8-8E7E-7602-9B2E-A4F52BABB892}"/>
              </a:ext>
            </a:extLst>
          </p:cNvPr>
          <p:cNvSpPr txBox="1"/>
          <p:nvPr/>
        </p:nvSpPr>
        <p:spPr>
          <a:xfrm>
            <a:off x="34694" y="2504869"/>
            <a:ext cx="40115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Na de mammoeten: rendieren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Mensen jagen en leven ervan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Trekken met de rendieren mee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Dus leven in soort tenten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1CC77C8E-ECE9-76C4-D899-1B3D0AF8983E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9" name="Rechthoek: afgeronde hoeken 18">
              <a:extLst>
                <a:ext uri="{FF2B5EF4-FFF2-40B4-BE49-F238E27FC236}">
                  <a16:creationId xmlns:a16="http://schemas.microsoft.com/office/drawing/2014/main" id="{5C836DA6-50C4-3B3D-06CC-CBC753512540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: afgeronde hoeken 19">
              <a:extLst>
                <a:ext uri="{FF2B5EF4-FFF2-40B4-BE49-F238E27FC236}">
                  <a16:creationId xmlns:a16="http://schemas.microsoft.com/office/drawing/2014/main" id="{D054AEA5-5A1E-9BDF-AB61-5E1FB2B88A25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1" name="Afbeelding 20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5ADF187D-9A51-CFED-7797-5243A31CC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22" name="Afbeelding 21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BC3E2017-7D77-F618-604D-BEF874279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4EC81BCB-2BDE-09B2-8EF1-5F244CA126D0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4DC3BB68-2EAB-3898-3394-9B1BF840DB35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71B091-2B57-3064-4B68-7BBF9664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3</a:t>
            </a:fld>
            <a:endParaRPr lang="nl-NL"/>
          </a:p>
        </p:txBody>
      </p:sp>
      <p:pic>
        <p:nvPicPr>
          <p:cNvPr id="6" name="Afbeelding 5" descr="Afbeelding met schets, tekening, zoogdier, kunst&#10;&#10;Automatisch gegenereerde beschrijving">
            <a:extLst>
              <a:ext uri="{FF2B5EF4-FFF2-40B4-BE49-F238E27FC236}">
                <a16:creationId xmlns:a16="http://schemas.microsoft.com/office/drawing/2014/main" id="{A7B53516-F807-7233-CF4D-43F4336EC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220" y="468630"/>
            <a:ext cx="8145780" cy="572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5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49" y="1935938"/>
            <a:ext cx="4651500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Boerderijen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58B4BD8-8E7E-7602-9B2E-A4F52BABB892}"/>
              </a:ext>
            </a:extLst>
          </p:cNvPr>
          <p:cNvSpPr txBox="1"/>
          <p:nvPr/>
        </p:nvSpPr>
        <p:spPr>
          <a:xfrm>
            <a:off x="-32750" y="2727977"/>
            <a:ext cx="57260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Het wordt warmer: ontdekking zelf planten zetten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Ontdekking huisdieren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Mensen hoeven niet meer te trekken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Bouwen eenvoudige hutten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Voorbeeld uit Prehistorisch Dorp Eindhoven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Hun dieren leven ook in die hutten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Honden, koeien, schapen, geiten, kippen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1CC77C8E-ECE9-76C4-D899-1B3D0AF8983E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9" name="Rechthoek: afgeronde hoeken 18">
              <a:extLst>
                <a:ext uri="{FF2B5EF4-FFF2-40B4-BE49-F238E27FC236}">
                  <a16:creationId xmlns:a16="http://schemas.microsoft.com/office/drawing/2014/main" id="{5C836DA6-50C4-3B3D-06CC-CBC753512540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: afgeronde hoeken 19">
              <a:extLst>
                <a:ext uri="{FF2B5EF4-FFF2-40B4-BE49-F238E27FC236}">
                  <a16:creationId xmlns:a16="http://schemas.microsoft.com/office/drawing/2014/main" id="{D054AEA5-5A1E-9BDF-AB61-5E1FB2B88A25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1" name="Afbeelding 20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5ADF187D-9A51-CFED-7797-5243A31CC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22" name="Afbeelding 21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BC3E2017-7D77-F618-604D-BEF874279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4EC81BCB-2BDE-09B2-8EF1-5F244CA126D0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4DC3BB68-2EAB-3898-3394-9B1BF840DB35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71B091-2B57-3064-4B68-7BBF9664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4</a:t>
            </a:fld>
            <a:endParaRPr lang="nl-NL"/>
          </a:p>
        </p:txBody>
      </p:sp>
      <p:pic>
        <p:nvPicPr>
          <p:cNvPr id="10" name="Afbeelding 9" descr="Afbeelding met buitenshuis, gebouw, boom, hut&#10;&#10;Automatisch gegenereerde beschrijving">
            <a:extLst>
              <a:ext uri="{FF2B5EF4-FFF2-40B4-BE49-F238E27FC236}">
                <a16:creationId xmlns:a16="http://schemas.microsoft.com/office/drawing/2014/main" id="{1CA38FE6-5BFE-1318-4B03-93CAAB0AC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34" y="1382883"/>
            <a:ext cx="6440766" cy="436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70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4" y="1645865"/>
            <a:ext cx="4241521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Grafheuvels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58B4BD8-8E7E-7602-9B2E-A4F52BABB892}"/>
              </a:ext>
            </a:extLst>
          </p:cNvPr>
          <p:cNvSpPr txBox="1"/>
          <p:nvPr/>
        </p:nvSpPr>
        <p:spPr>
          <a:xfrm>
            <a:off x="0" y="2254456"/>
            <a:ext cx="379794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Hier geen hunebedden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Die stenen waren er hier niet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Wel grafheuvels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Zoals bij Oss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De Vorstengrafdonk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Prachtig zwaard gevonden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1CC77C8E-ECE9-76C4-D899-1B3D0AF8983E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9" name="Rechthoek: afgeronde hoeken 18">
              <a:extLst>
                <a:ext uri="{FF2B5EF4-FFF2-40B4-BE49-F238E27FC236}">
                  <a16:creationId xmlns:a16="http://schemas.microsoft.com/office/drawing/2014/main" id="{5C836DA6-50C4-3B3D-06CC-CBC753512540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: afgeronde hoeken 19">
              <a:extLst>
                <a:ext uri="{FF2B5EF4-FFF2-40B4-BE49-F238E27FC236}">
                  <a16:creationId xmlns:a16="http://schemas.microsoft.com/office/drawing/2014/main" id="{D054AEA5-5A1E-9BDF-AB61-5E1FB2B88A25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1" name="Afbeelding 20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5ADF187D-9A51-CFED-7797-5243A31CC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22" name="Afbeelding 21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BC3E2017-7D77-F618-604D-BEF874279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4EC81BCB-2BDE-09B2-8EF1-5F244CA126D0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4DC3BB68-2EAB-3898-3394-9B1BF840DB35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71B091-2B57-3064-4B68-7BBF9664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5</a:t>
            </a:fld>
            <a:endParaRPr lang="nl-NL"/>
          </a:p>
        </p:txBody>
      </p:sp>
      <p:pic>
        <p:nvPicPr>
          <p:cNvPr id="7" name="Afbeelding 6" descr="Afbeelding met buitenshuis, gras, hemel, plant&#10;&#10;Automatisch gegenereerde beschrijving">
            <a:extLst>
              <a:ext uri="{FF2B5EF4-FFF2-40B4-BE49-F238E27FC236}">
                <a16:creationId xmlns:a16="http://schemas.microsoft.com/office/drawing/2014/main" id="{EFCFC912-791B-D3CD-ED0D-A20AF47EC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949" y="14350"/>
            <a:ext cx="8382217" cy="5759305"/>
          </a:xfrm>
          <a:prstGeom prst="rect">
            <a:avLst/>
          </a:prstGeom>
        </p:spPr>
      </p:pic>
      <p:pic>
        <p:nvPicPr>
          <p:cNvPr id="11" name="Afbeelding 10" descr="Afbeelding met kunst, overdekt&#10;&#10;Beschrijving automatisch gegenereerd met gemiddelde betrouwbaarheid">
            <a:extLst>
              <a:ext uri="{FF2B5EF4-FFF2-40B4-BE49-F238E27FC236}">
                <a16:creationId xmlns:a16="http://schemas.microsoft.com/office/drawing/2014/main" id="{79342970-05AF-1CDC-139A-1AD7904425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783" y="4615104"/>
            <a:ext cx="6489383" cy="1919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4464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9" y="2088895"/>
            <a:ext cx="5404797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Wow: mammoeten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58B4BD8-8E7E-7602-9B2E-A4F52BABB892}"/>
              </a:ext>
            </a:extLst>
          </p:cNvPr>
          <p:cNvSpPr txBox="1"/>
          <p:nvPr/>
        </p:nvSpPr>
        <p:spPr>
          <a:xfrm>
            <a:off x="234749" y="2851161"/>
            <a:ext cx="53646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Leuk om thuis te vertellen!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In Groote Wielen overblijfselen mammoets!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Maar ook van andere dieren!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En spullen van prehistorische mensen!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1CC77C8E-ECE9-76C4-D899-1B3D0AF8983E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9" name="Rechthoek: afgeronde hoeken 18">
              <a:extLst>
                <a:ext uri="{FF2B5EF4-FFF2-40B4-BE49-F238E27FC236}">
                  <a16:creationId xmlns:a16="http://schemas.microsoft.com/office/drawing/2014/main" id="{5C836DA6-50C4-3B3D-06CC-CBC753512540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: afgeronde hoeken 19">
              <a:extLst>
                <a:ext uri="{FF2B5EF4-FFF2-40B4-BE49-F238E27FC236}">
                  <a16:creationId xmlns:a16="http://schemas.microsoft.com/office/drawing/2014/main" id="{D054AEA5-5A1E-9BDF-AB61-5E1FB2B88A25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1" name="Afbeelding 20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5ADF187D-9A51-CFED-7797-5243A31CC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22" name="Afbeelding 21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BC3E2017-7D77-F618-604D-BEF874279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4EC81BCB-2BDE-09B2-8EF1-5F244CA126D0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4DC3BB68-2EAB-3898-3394-9B1BF840DB35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71B091-2B57-3064-4B68-7BBF9664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6</a:t>
            </a:fld>
            <a:endParaRPr lang="nl-NL"/>
          </a:p>
        </p:txBody>
      </p:sp>
      <p:pic>
        <p:nvPicPr>
          <p:cNvPr id="6" name="Afbeelding 5" descr="Afbeelding met zoogdier, Landdier, vacht, Olifanten en mammoeten&#10;&#10;Automatisch gegenereerde beschrijving">
            <a:extLst>
              <a:ext uri="{FF2B5EF4-FFF2-40B4-BE49-F238E27FC236}">
                <a16:creationId xmlns:a16="http://schemas.microsoft.com/office/drawing/2014/main" id="{DC948ECB-7B01-CB5A-4B4B-9F929B779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59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80" y="5835278"/>
            <a:ext cx="1674061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Extra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BEE9947-13F5-EEF0-9128-60EF30EDC853}"/>
              </a:ext>
            </a:extLst>
          </p:cNvPr>
          <p:cNvSpPr txBox="1"/>
          <p:nvPr/>
        </p:nvSpPr>
        <p:spPr>
          <a:xfrm>
            <a:off x="2585655" y="6099145"/>
            <a:ext cx="9684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ctr">
              <a:buFont typeface="Arial" panose="020B0604020202020204" pitchFamily="34" charset="0"/>
              <a:buChar char="•"/>
            </a:pPr>
            <a:r>
              <a:rPr lang="nl-NL" sz="2000" dirty="0"/>
              <a:t>Filmpje : Van jagers en boeren: ±7 minuten</a:t>
            </a:r>
            <a:endParaRPr lang="nl-NL" sz="2000" b="1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88B10566-6AD0-84DE-9649-0FE12B183F1D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1041BA05-18C1-5652-3BF6-BEDA53BD415F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: afgeronde hoeken 12">
              <a:extLst>
                <a:ext uri="{FF2B5EF4-FFF2-40B4-BE49-F238E27FC236}">
                  <a16:creationId xmlns:a16="http://schemas.microsoft.com/office/drawing/2014/main" id="{0E5E1FD8-5183-AC7B-D01E-EFA2F2D6AB95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E374A8D5-92CD-FCA7-F358-ACFB9B6BD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16" name="Afbeelding 15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BFB68505-D4A6-CE1B-9616-DF5232BA6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AE4E1673-9669-C843-AE62-375098099629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79009A77-7226-5ED4-B761-6EE0D295B257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465546-DEA1-2E10-B243-FA93DF4B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7</a:t>
            </a:fld>
            <a:endParaRPr lang="nl-NL"/>
          </a:p>
        </p:txBody>
      </p:sp>
      <p:pic>
        <p:nvPicPr>
          <p:cNvPr id="4" name="Onlinemedia 3" title="HOE ZIJN WE BOEREN GEWORDEN? #1 | Het verhaal van Nederland HISTORIES | NPO Zapp">
            <a:hlinkClick r:id="" action="ppaction://media"/>
            <a:extLst>
              <a:ext uri="{FF2B5EF4-FFF2-40B4-BE49-F238E27FC236}">
                <a16:creationId xmlns:a16="http://schemas.microsoft.com/office/drawing/2014/main" id="{D7B9B09B-3D88-EA0D-EE23-52777E7005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393276" y="358745"/>
            <a:ext cx="9500327" cy="536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92" y="2673529"/>
            <a:ext cx="5352468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Tot 3000 vóór Christus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BEE9947-13F5-EEF0-9128-60EF30EDC853}"/>
              </a:ext>
            </a:extLst>
          </p:cNvPr>
          <p:cNvSpPr txBox="1"/>
          <p:nvPr/>
        </p:nvSpPr>
        <p:spPr>
          <a:xfrm>
            <a:off x="237456" y="3267029"/>
            <a:ext cx="6092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Tijd dat mensen in de lage landen nog niet schreven 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Eerst jagers en verzamelaars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Later boeren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C708FAC-85BE-6593-2A37-4D8BADF26749}"/>
              </a:ext>
            </a:extLst>
          </p:cNvPr>
          <p:cNvSpPr txBox="1"/>
          <p:nvPr/>
        </p:nvSpPr>
        <p:spPr>
          <a:xfrm>
            <a:off x="34694" y="6004257"/>
            <a:ext cx="5480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i="1" dirty="0"/>
              <a:t>©© 2024 Jan van Nuland, samenstelling tekst en vormgeving – canonrosmalen@gmail.com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C6E4ECD9-11DA-256D-25E6-73FE37ABA7C5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4C28DD5D-4AFE-EE51-F07B-E151FAAB77B8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: afgeronde hoeken 16">
              <a:extLst>
                <a:ext uri="{FF2B5EF4-FFF2-40B4-BE49-F238E27FC236}">
                  <a16:creationId xmlns:a16="http://schemas.microsoft.com/office/drawing/2014/main" id="{A1F82A46-A213-3E8A-3BDD-6DB4FD16E611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8" name="Afbeelding 17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FE6F87A0-4AD8-3153-6413-F40E8D5BF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19" name="Afbeelding 18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EBDA92A6-28C1-B7CB-AC9D-CA998AB47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9C90258B-8259-718D-AA27-786112A1C6AE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809E6B5E-18E2-0B27-5A90-0AB33D259C98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A8A98BA4-E27B-058C-89BF-CA1B95C76EE1}"/>
              </a:ext>
            </a:extLst>
          </p:cNvPr>
          <p:cNvSpPr/>
          <p:nvPr/>
        </p:nvSpPr>
        <p:spPr>
          <a:xfrm>
            <a:off x="359486" y="2130938"/>
            <a:ext cx="4658284" cy="457397"/>
          </a:xfrm>
          <a:prstGeom prst="roundRect">
            <a:avLst/>
          </a:prstGeom>
          <a:solidFill>
            <a:srgbClr val="FF60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Naar meer info op Canon-pagina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B905CB9-9AD0-D2A3-0FC8-5BAEB4AF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8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DC8556D-C87C-D836-59F3-6269EAA7A9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3174" y="233577"/>
            <a:ext cx="1384596" cy="1737039"/>
          </a:xfrm>
          <a:prstGeom prst="rect">
            <a:avLst/>
          </a:prstGeom>
        </p:spPr>
      </p:pic>
      <p:pic>
        <p:nvPicPr>
          <p:cNvPr id="10" name="Afbeelding 9" descr="Afbeelding met tekening, schets, geel&#10;&#10;Automatisch gegenereerde beschrijving">
            <a:extLst>
              <a:ext uri="{FF2B5EF4-FFF2-40B4-BE49-F238E27FC236}">
                <a16:creationId xmlns:a16="http://schemas.microsoft.com/office/drawing/2014/main" id="{F6050C92-AFA9-65F0-81AD-9D13027201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88" y="595312"/>
            <a:ext cx="56197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599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284</Words>
  <Application>Microsoft Office PowerPoint</Application>
  <PresentationFormat>Breedbeeld</PresentationFormat>
  <Paragraphs>82</Paragraphs>
  <Slides>8</Slides>
  <Notes>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Kantoorthema</vt:lpstr>
      <vt:lpstr>PowerPoint-presentatie</vt:lpstr>
      <vt:lpstr>Slagtanden mammoet</vt:lpstr>
      <vt:lpstr>Rendierjagers</vt:lpstr>
      <vt:lpstr>Boerderijen</vt:lpstr>
      <vt:lpstr>Grafheuvels</vt:lpstr>
      <vt:lpstr>Wow: mammoeten</vt:lpstr>
      <vt:lpstr>Extra</vt:lpstr>
      <vt:lpstr>Tot 3000 vóór Christus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van Nuland</dc:creator>
  <cp:lastModifiedBy>Jan van Nuland</cp:lastModifiedBy>
  <cp:revision>5</cp:revision>
  <dcterms:created xsi:type="dcterms:W3CDTF">2024-05-03T10:11:38Z</dcterms:created>
  <dcterms:modified xsi:type="dcterms:W3CDTF">2024-05-29T14:16:10Z</dcterms:modified>
</cp:coreProperties>
</file>