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9144000" cy="6858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COb3RawxBLAJKpbKOOhrpTOq1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9.jpg"/><Relationship Id="rId6" Type="http://schemas.openxmlformats.org/officeDocument/2006/relationships/hyperlink" Target="https://www.canonvannederland.nl/nl/page/298497/den-bosch-veroverd" TargetMode="External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, buitenshuis, boom, wegbebakening&#10;&#10;Automatisch gegenereerde beschrijving" id="87" name="Google Shape;87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6755" y="0"/>
            <a:ext cx="911524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89" name="Google Shape;89;p1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91" name="Google Shape;9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92" name="Google Shape;92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nl-NL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94" name="Google Shape;94;p1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95" name="Google Shape;95;p1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546099" y="1782600"/>
            <a:ext cx="27432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Waar?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b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Wat?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b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Wie?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b="0" sz="3600" u="none">
              <a:solidFill>
                <a:srgbClr val="FF6026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ts val="3600"/>
              <a:buFont typeface="Play"/>
              <a:buNone/>
            </a:pPr>
            <a:r>
              <a:rPr b="0" lang="nl-NL" sz="3600" u="none">
                <a:solidFill>
                  <a:srgbClr val="FF6026"/>
                </a:solidFill>
                <a:latin typeface="Play"/>
                <a:ea typeface="Play"/>
                <a:cs typeface="Play"/>
                <a:sym typeface="Play"/>
              </a:rPr>
              <a:t>Wanneer?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1629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4694" y="371401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FH van Oranje omsingelt ‘s-Hertogenbosch: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46847" y="246633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1628 Zilvervloot van Spanje afgepakt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46847" y="305867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Fredrik Hendrik kan 24.000 soldaten betalen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6758" y="4961690"/>
            <a:ext cx="56788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Soldaten v. Oranje in alle dorpen, o.a. Rosmalen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0" y="559505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‘s-Hertogenbosch moet zich overgeven:1629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34694" y="430561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 is linie 1629</a:t>
            </a:r>
            <a:endParaRPr/>
          </a:p>
        </p:txBody>
      </p:sp>
      <p:grpSp>
        <p:nvGrpSpPr>
          <p:cNvPr id="109" name="Google Shape;109;p2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10" name="Google Shape;110;p2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12" name="Google Shape;11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13" name="Google Shape;11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2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16" name="Google Shape;116;p2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Hoe oorlog begon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19747" y="420111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Sommige mensen daarover ontevreden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46847" y="246633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katholieke Spanjaarden zijn hier de baas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34694" y="3633894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Katholieke kerk verzamelt rijkdom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22431" y="4801457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Deze protestanten: 1566 beeldenstorm 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-26237" y="5474449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Oorlog tussen protestanten en katholieken</a:t>
            </a:r>
            <a:endParaRPr/>
          </a:p>
        </p:txBody>
      </p:sp>
      <p:pic>
        <p:nvPicPr>
          <p:cNvPr descr="Afbeelding met schoeisel, gebouw, kleding, kunst&#10;&#10;Automatisch gegenereerde beschrijving"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245" y="-47198"/>
            <a:ext cx="6905198" cy="690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6847" y="307530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Hoge belastingen aan Spanje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19747" y="614944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Oorlog tussen Spanje en de Oranjes: 1568</a:t>
            </a: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31" name="Google Shape;131;p3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33" name="Google Shape;13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34" name="Google Shape;134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3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36" name="Google Shape;136;p3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37" name="Google Shape;137;p3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80 jaar oorlog!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9747" y="420111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Gaat jaren door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46847" y="246633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oorlog gaat 80 jaar duren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34694" y="3633894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Andere stad terug veroverd door Spanje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22431" y="4801457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Veel plunderingen en platbranden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-37077" y="6074789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Vrede getekend in Munster, Duitsland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46847" y="307530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stad wordt veroverd door de Oranjes</a:t>
            </a:r>
            <a:endParaRPr/>
          </a:p>
        </p:txBody>
      </p:sp>
      <p:pic>
        <p:nvPicPr>
          <p:cNvPr descr="Afbeelding met wolk, verven, hemel, kunst&#10;&#10;Automatisch gegenereerde beschrijving"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574" y="0"/>
            <a:ext cx="70204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-37077" y="540179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Geld Spanje is op: einde oorlog: 1648 </a:t>
            </a:r>
            <a:endParaRPr/>
          </a:p>
        </p:txBody>
      </p:sp>
      <p:grpSp>
        <p:nvGrpSpPr>
          <p:cNvPr id="152" name="Google Shape;152;p4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53" name="Google Shape;153;p4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55" name="Google Shape;15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56" name="Google Shape;15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4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287414" y="179085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Vrede!?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46847" y="2466331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meeste mensen in Brabant katholiek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55339" y="561241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Brabant telt niet meer mee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46847" y="307530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protestanten en de Oranjes nu baas</a:t>
            </a:r>
            <a:endParaRPr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6426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46847" y="369102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Lambertuskerk voor de protestanten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46847" y="4306748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Schuilkerk voor de katholieke Rosmalenaren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55339" y="4921167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Rijke katholieken vluchten</a:t>
            </a:r>
            <a:endParaRPr/>
          </a:p>
        </p:txBody>
      </p:sp>
      <p:grpSp>
        <p:nvGrpSpPr>
          <p:cNvPr id="173" name="Google Shape;173;p5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74" name="Google Shape;174;p5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76" name="Google Shape;17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77" name="Google Shape;17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180" name="Google Shape;180;p5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type="title"/>
          </p:nvPr>
        </p:nvSpPr>
        <p:spPr>
          <a:xfrm>
            <a:off x="234749" y="2623158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Wow!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95682" y="3429000"/>
            <a:ext cx="53004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Wist je dat Frederik Hendrik ook een fort in Rosmalen bouwde? </a:t>
            </a:r>
            <a:r>
              <a:rPr b="1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 Sint Anna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95682" y="4148381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lag tegenover klooster Annenborch</a:t>
            </a:r>
            <a:endParaRPr/>
          </a:p>
        </p:txBody>
      </p:sp>
      <p:pic>
        <p:nvPicPr>
          <p:cNvPr descr="Afbeelding met schets, tekening, kaart, Drukkunst&#10;&#10;Automatisch gegenereerde beschrijving" id="189" name="Google Shape;1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4366" y="-19634"/>
            <a:ext cx="6877634" cy="687763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95682" y="474216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nonnen waren naar Den Bosch gevlucht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65593" y="5392711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Later, 1838, in de buurt: Fort Alexander 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95682" y="6043256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 ons te beschermen tegen de Belgen!</a:t>
            </a:r>
            <a:endParaRPr/>
          </a:p>
        </p:txBody>
      </p:sp>
      <p:pic>
        <p:nvPicPr>
          <p:cNvPr descr="Afbeelding met tekst, buitenshuis, kaart, boom&#10;&#10;Automatisch gegenereerde beschrijving" id="193" name="Google Shape;1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108" y="136425"/>
            <a:ext cx="2584533" cy="193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/>
          <p:nvPr/>
        </p:nvSpPr>
        <p:spPr>
          <a:xfrm>
            <a:off x="2204824" y="2090560"/>
            <a:ext cx="30666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Infobord Empelseweg / Raadhuistraat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6" name="Google Shape;196;p6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198" name="Google Shape;19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199" name="Google Shape;19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6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202" name="Google Shape;202;p6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type="title"/>
          </p:nvPr>
        </p:nvSpPr>
        <p:spPr>
          <a:xfrm>
            <a:off x="505999" y="6029115"/>
            <a:ext cx="1674061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Extra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2416210" y="6185839"/>
            <a:ext cx="65300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Filmpje  Brabants Dagblad over 1629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7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211" name="Google Shape;211;p7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213" name="Google Shape;21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214" name="Google Shape;21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7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pic>
        <p:nvPicPr>
          <p:cNvPr id="217" name="Google Shape;217;p7" title="BD filmpje over 16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6210" y="672161"/>
            <a:ext cx="9494334" cy="53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type="title"/>
          </p:nvPr>
        </p:nvSpPr>
        <p:spPr>
          <a:xfrm>
            <a:off x="315289" y="2924219"/>
            <a:ext cx="4651500" cy="6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026"/>
              </a:buClr>
              <a:buSzPct val="100000"/>
              <a:buFont typeface="Play"/>
              <a:buNone/>
            </a:pPr>
            <a:r>
              <a:rPr lang="nl-NL">
                <a:solidFill>
                  <a:srgbClr val="FF6026"/>
                </a:solidFill>
              </a:rPr>
              <a:t>1600 - 1700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148436" y="3497752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Tijd van de regenten en vorsten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136283" y="4665315"/>
            <a:ext cx="5300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Vorsten zoals de koning van Spanje: Filips II</a:t>
            </a:r>
            <a:endParaRPr/>
          </a:p>
        </p:txBody>
      </p:sp>
      <p:sp>
        <p:nvSpPr>
          <p:cNvPr id="227" name="Google Shape;227;p8"/>
          <p:cNvSpPr txBox="1"/>
          <p:nvPr/>
        </p:nvSpPr>
        <p:spPr>
          <a:xfrm>
            <a:off x="148436" y="4106727"/>
            <a:ext cx="60792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2563" lvl="0" marL="1825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Regenten zoals Willem van Oranje</a:t>
            </a:r>
            <a:endParaRPr/>
          </a:p>
        </p:txBody>
      </p:sp>
      <p:pic>
        <p:nvPicPr>
          <p:cNvPr descr="Afbeelding met kroon, accessoire, overdekt&#10;&#10;Automatisch gegenereerde beschrijving" id="228" name="Google Shape;2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765" y="271326"/>
            <a:ext cx="6467821" cy="639236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©© 2024 Jan van Nuland, samenstelling tekst en vormgeving – canonrosmalen@gmail.com</a:t>
            </a:r>
            <a:endParaRPr/>
          </a:p>
        </p:txBody>
      </p:sp>
      <p:grpSp>
        <p:nvGrpSpPr>
          <p:cNvPr id="230" name="Google Shape;230;p8"/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231" name="Google Shape;231;p8"/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>
                <a:gd fmla="val 16667" name="adj"/>
              </a:avLst>
            </a:prstGeom>
            <a:solidFill>
              <a:srgbClr val="FF6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 met Graphics, clipart, symbool&#10;&#10;Automatisch gegenereerde beschrijving" id="233" name="Google Shape;23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3149" y="862838"/>
              <a:ext cx="438206" cy="561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fbeelding met tekst, Lettertype, Graphics, logo&#10;&#10;Automatisch gegenereerde beschrijving" id="234" name="Google Shape;23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254" y="270691"/>
              <a:ext cx="1464490" cy="56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8"/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Canon van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Rosmalen</a:t>
              </a:r>
              <a:endParaRPr/>
            </a:p>
          </p:txBody>
        </p:sp>
        <p:sp>
          <p:nvSpPr>
            <p:cNvPr id="236" name="Google Shape;236;p8"/>
            <p:cNvSpPr txBox="1"/>
            <p:nvPr/>
          </p:nvSpPr>
          <p:spPr>
            <a:xfrm rot="-5400000">
              <a:off x="-338105" y="665602"/>
              <a:ext cx="12600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GOTD</a:t>
              </a:r>
              <a:endParaRPr/>
            </a:p>
          </p:txBody>
        </p:sp>
      </p:grpSp>
      <p:sp>
        <p:nvSpPr>
          <p:cNvPr id="237" name="Google Shape;237;p8"/>
          <p:cNvSpPr/>
          <p:nvPr/>
        </p:nvSpPr>
        <p:spPr>
          <a:xfrm>
            <a:off x="359486" y="2130938"/>
            <a:ext cx="4563106" cy="457397"/>
          </a:xfrm>
          <a:prstGeom prst="roundRect">
            <a:avLst>
              <a:gd fmla="val 16667" name="adj"/>
            </a:avLst>
          </a:prstGeom>
          <a:solidFill>
            <a:srgbClr val="FF60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Naar meer info op Canon-pagina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6160" y="231712"/>
            <a:ext cx="1356432" cy="170170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>
            <p:ph idx="12" type="sldNum"/>
          </p:nvPr>
        </p:nvSpPr>
        <p:spPr>
          <a:xfrm>
            <a:off x="939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2024-05-03T10:11:38Z</dcterms:created>
  <dc:creator>Jan van Nuland</dc:creator>
</cp:coreProperties>
</file>