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1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88163" cy="100218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BFE9"/>
    <a:srgbClr val="AD85C4"/>
    <a:srgbClr val="99999B"/>
    <a:srgbClr val="C27726"/>
    <a:srgbClr val="E77C4E"/>
    <a:srgbClr val="C4A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BC9D13-4549-4EF8-AE0A-5AE23501CB9F}" v="1" dt="2025-03-31T12:08:35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>
      <p:cViewPr varScale="1">
        <p:scale>
          <a:sx n="48" d="100"/>
          <a:sy n="48" d="100"/>
        </p:scale>
        <p:origin x="1264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van Nuland" userId="a82abb82597f8afb" providerId="LiveId" clId="{CBC8F3C3-D7F0-4FDC-9B2F-80BD5F1A23EE}"/>
    <pc:docChg chg="undo redo custSel addSld delSld modSld modMainMaster modNotesMaster modHandout">
      <pc:chgData name="Jan van Nuland" userId="a82abb82597f8afb" providerId="LiveId" clId="{CBC8F3C3-D7F0-4FDC-9B2F-80BD5F1A23EE}" dt="2024-12-14T15:49:10.402" v="927" actId="1076"/>
      <pc:docMkLst>
        <pc:docMk/>
      </pc:docMkLst>
      <pc:sldChg chg="addSp delSp modSp del mod setBg modNotes">
        <pc:chgData name="Jan van Nuland" userId="a82abb82597f8afb" providerId="LiveId" clId="{CBC8F3C3-D7F0-4FDC-9B2F-80BD5F1A23EE}" dt="2024-12-06T09:25:54.525" v="555" actId="47"/>
        <pc:sldMkLst>
          <pc:docMk/>
          <pc:sldMk cId="2566922382" sldId="256"/>
        </pc:sldMkLst>
      </pc:sldChg>
      <pc:sldChg chg="addSp delSp modSp mod setBg modNotes">
        <pc:chgData name="Jan van Nuland" userId="a82abb82597f8afb" providerId="LiveId" clId="{CBC8F3C3-D7F0-4FDC-9B2F-80BD5F1A23EE}" dt="2024-12-06T12:58:16.806" v="880"/>
        <pc:sldMkLst>
          <pc:docMk/>
          <pc:sldMk cId="1966175099" sldId="257"/>
        </pc:sldMkLst>
      </pc:sldChg>
      <pc:sldChg chg="addSp delSp modSp mod modNotes">
        <pc:chgData name="Jan van Nuland" userId="a82abb82597f8afb" providerId="LiveId" clId="{CBC8F3C3-D7F0-4FDC-9B2F-80BD5F1A23EE}" dt="2024-12-14T15:25:07.892" v="894" actId="1076"/>
        <pc:sldMkLst>
          <pc:docMk/>
          <pc:sldMk cId="3833360571" sldId="258"/>
        </pc:sldMkLst>
      </pc:sldChg>
      <pc:sldChg chg="addSp delSp modSp add mod">
        <pc:chgData name="Jan van Nuland" userId="a82abb82597f8afb" providerId="LiveId" clId="{CBC8F3C3-D7F0-4FDC-9B2F-80BD5F1A23EE}" dt="2024-12-14T15:39:52.522" v="903" actId="1076"/>
        <pc:sldMkLst>
          <pc:docMk/>
          <pc:sldMk cId="2906997102" sldId="260"/>
        </pc:sldMkLst>
      </pc:sldChg>
      <pc:sldChg chg="addSp delSp modSp add mod">
        <pc:chgData name="Jan van Nuland" userId="a82abb82597f8afb" providerId="LiveId" clId="{CBC8F3C3-D7F0-4FDC-9B2F-80BD5F1A23EE}" dt="2024-12-14T15:49:10.402" v="927" actId="1076"/>
        <pc:sldMkLst>
          <pc:docMk/>
          <pc:sldMk cId="2752656454" sldId="261"/>
        </pc:sldMkLst>
      </pc:sldChg>
      <pc:sldChg chg="addSp delSp modSp mod modNotes">
        <pc:chgData name="Jan van Nuland" userId="a82abb82597f8afb" providerId="LiveId" clId="{CBC8F3C3-D7F0-4FDC-9B2F-80BD5F1A23EE}" dt="2024-12-06T12:58:16.806" v="880"/>
        <pc:sldMkLst>
          <pc:docMk/>
          <pc:sldMk cId="3833360571" sldId="262"/>
        </pc:sldMkLst>
      </pc:sldChg>
      <pc:sldChg chg="addSp delSp modSp add mod">
        <pc:chgData name="Jan van Nuland" userId="a82abb82597f8afb" providerId="LiveId" clId="{CBC8F3C3-D7F0-4FDC-9B2F-80BD5F1A23EE}" dt="2024-12-14T15:43:32.617" v="914" actId="1076"/>
        <pc:sldMkLst>
          <pc:docMk/>
          <pc:sldMk cId="504383689" sldId="263"/>
        </pc:sldMkLst>
      </pc:sldChg>
      <pc:sldChg chg="addSp delSp modSp mod setBg modNotes">
        <pc:chgData name="Jan van Nuland" userId="a82abb82597f8afb" providerId="LiveId" clId="{CBC8F3C3-D7F0-4FDC-9B2F-80BD5F1A23EE}" dt="2024-12-06T12:58:16.806" v="880"/>
        <pc:sldMkLst>
          <pc:docMk/>
          <pc:sldMk cId="3833360571" sldId="264"/>
        </pc:sldMkLst>
      </pc:sldChg>
      <pc:sldChg chg="addSp delSp modSp mod modNotes">
        <pc:chgData name="Jan van Nuland" userId="a82abb82597f8afb" providerId="LiveId" clId="{CBC8F3C3-D7F0-4FDC-9B2F-80BD5F1A23EE}" dt="2024-12-06T12:58:16.806" v="880"/>
        <pc:sldMkLst>
          <pc:docMk/>
          <pc:sldMk cId="3833360571" sldId="265"/>
        </pc:sldMkLst>
      </pc:sldChg>
      <pc:sldChg chg="addSp delSp modSp add del mod">
        <pc:chgData name="Jan van Nuland" userId="a82abb82597f8afb" providerId="LiveId" clId="{CBC8F3C3-D7F0-4FDC-9B2F-80BD5F1A23EE}" dt="2024-12-06T11:39:21.057" v="874"/>
        <pc:sldMkLst>
          <pc:docMk/>
          <pc:sldMk cId="4068301605" sldId="321"/>
        </pc:sldMkLst>
      </pc:sldChg>
      <pc:sldMasterChg chg="modSp modSldLayout">
        <pc:chgData name="Jan van Nuland" userId="a82abb82597f8afb" providerId="LiveId" clId="{CBC8F3C3-D7F0-4FDC-9B2F-80BD5F1A23EE}" dt="2024-12-06T09:25:33.180" v="553"/>
        <pc:sldMasterMkLst>
          <pc:docMk/>
          <pc:sldMasterMk cId="1480467611" sldId="2147483648"/>
        </pc:sldMasterMkLst>
        <pc:sldLayoutChg chg="modSp">
          <pc:chgData name="Jan van Nuland" userId="a82abb82597f8afb" providerId="LiveId" clId="{CBC8F3C3-D7F0-4FDC-9B2F-80BD5F1A23EE}" dt="2024-12-06T09:25:33.180" v="553"/>
          <pc:sldLayoutMkLst>
            <pc:docMk/>
            <pc:sldMasterMk cId="1480467611" sldId="2147483648"/>
            <pc:sldLayoutMk cId="2668734238" sldId="2147483649"/>
          </pc:sldLayoutMkLst>
        </pc:sldLayoutChg>
        <pc:sldLayoutChg chg="modSp">
          <pc:chgData name="Jan van Nuland" userId="a82abb82597f8afb" providerId="LiveId" clId="{CBC8F3C3-D7F0-4FDC-9B2F-80BD5F1A23EE}" dt="2024-12-06T09:25:33.180" v="553"/>
          <pc:sldLayoutMkLst>
            <pc:docMk/>
            <pc:sldMasterMk cId="1480467611" sldId="2147483648"/>
            <pc:sldLayoutMk cId="3189618126" sldId="2147483651"/>
          </pc:sldLayoutMkLst>
        </pc:sldLayoutChg>
        <pc:sldLayoutChg chg="modSp">
          <pc:chgData name="Jan van Nuland" userId="a82abb82597f8afb" providerId="LiveId" clId="{CBC8F3C3-D7F0-4FDC-9B2F-80BD5F1A23EE}" dt="2024-12-06T09:25:33.180" v="553"/>
          <pc:sldLayoutMkLst>
            <pc:docMk/>
            <pc:sldMasterMk cId="1480467611" sldId="2147483648"/>
            <pc:sldLayoutMk cId="3315501422" sldId="2147483652"/>
          </pc:sldLayoutMkLst>
        </pc:sldLayoutChg>
        <pc:sldLayoutChg chg="modSp">
          <pc:chgData name="Jan van Nuland" userId="a82abb82597f8afb" providerId="LiveId" clId="{CBC8F3C3-D7F0-4FDC-9B2F-80BD5F1A23EE}" dt="2024-12-06T09:25:33.180" v="553"/>
          <pc:sldLayoutMkLst>
            <pc:docMk/>
            <pc:sldMasterMk cId="1480467611" sldId="2147483648"/>
            <pc:sldLayoutMk cId="3991100115" sldId="2147483653"/>
          </pc:sldLayoutMkLst>
        </pc:sldLayoutChg>
        <pc:sldLayoutChg chg="modSp">
          <pc:chgData name="Jan van Nuland" userId="a82abb82597f8afb" providerId="LiveId" clId="{CBC8F3C3-D7F0-4FDC-9B2F-80BD5F1A23EE}" dt="2024-12-06T09:25:33.180" v="553"/>
          <pc:sldLayoutMkLst>
            <pc:docMk/>
            <pc:sldMasterMk cId="1480467611" sldId="2147483648"/>
            <pc:sldLayoutMk cId="1690377318" sldId="2147483656"/>
          </pc:sldLayoutMkLst>
        </pc:sldLayoutChg>
        <pc:sldLayoutChg chg="modSp">
          <pc:chgData name="Jan van Nuland" userId="a82abb82597f8afb" providerId="LiveId" clId="{CBC8F3C3-D7F0-4FDC-9B2F-80BD5F1A23EE}" dt="2024-12-06T09:25:33.180" v="553"/>
          <pc:sldLayoutMkLst>
            <pc:docMk/>
            <pc:sldMasterMk cId="1480467611" sldId="2147483648"/>
            <pc:sldLayoutMk cId="2598046204" sldId="2147483657"/>
          </pc:sldLayoutMkLst>
        </pc:sldLayoutChg>
        <pc:sldLayoutChg chg="modSp">
          <pc:chgData name="Jan van Nuland" userId="a82abb82597f8afb" providerId="LiveId" clId="{CBC8F3C3-D7F0-4FDC-9B2F-80BD5F1A23EE}" dt="2024-12-06T09:25:33.180" v="553"/>
          <pc:sldLayoutMkLst>
            <pc:docMk/>
            <pc:sldMasterMk cId="1480467611" sldId="2147483648"/>
            <pc:sldLayoutMk cId="3974787910" sldId="214748365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5998737A-7995-4B74-B63A-80E0593C4CFC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1B1A7392-2789-462C-8F1D-017BB83F83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0496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16E894CF-CF29-460C-8820-A692FD564E29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15BD3654-9A79-4B47-9CF7-D6BAF450FC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24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781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31-3-2025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873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593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478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38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50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110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531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679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037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804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2B002-1032-497A-A690-67428BD6A599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046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view/canon-rosmalen/homepage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youtube.com/watch?v=4FoMpDQLwys&amp;t=291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historischtijdsbesef.nl/tijdwijs/" TargetMode="Externa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view/canon-rosmalen/homepage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RK3mbhyxuUQ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eXq6sEcDGD8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tes.google.com/view/canon-rosmalen/homepage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historischtijdsbesef.nl/tijdwijs/" TargetMode="Externa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hyperlink" Target="https://sites.google.com/view/canon-rosmalen/homepag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historischtijdsbesef.nl/tijdwijs/" TargetMode="External"/><Relationship Id="rId4" Type="http://schemas.openxmlformats.org/officeDocument/2006/relationships/hyperlink" Target="https://www.youtube.com/watch?v=g02vu9TkaOk" TargetMode="Externa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hyperlink" Target="https://sites.google.com/view/canon-rosmalen/homepag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historischtijdsbesef.nl/tijdwijs/" TargetMode="External"/><Relationship Id="rId4" Type="http://schemas.openxmlformats.org/officeDocument/2006/relationships/hyperlink" Target="https://www.youtube.com/watch?v=noUrLzeQUqs" TargetMode="Externa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view/canon-rosmalen/homepage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6l2AAH8IZGU&amp;t=43s" TargetMode="External"/><Relationship Id="rId4" Type="http://schemas.openxmlformats.org/officeDocument/2006/relationships/image" Target="../media/image14.jp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.png"/><Relationship Id="rId7" Type="http://schemas.openxmlformats.org/officeDocument/2006/relationships/hyperlink" Target="https://sites.google.com/view/canon-rosmalen/homepag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historischtijdsbesef.nl/tijdwijs/" TargetMode="External"/><Relationship Id="rId4" Type="http://schemas.openxmlformats.org/officeDocument/2006/relationships/hyperlink" Target="https://www.youtube.com/watch?v=5tM3QvxfaNI" TargetMode="Externa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view/canon-rosmalen/homepage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UcCypHG5QzE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view/canon-rosmalen/homepage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HnB26eNUzDo" TargetMode="External"/><Relationship Id="rId4" Type="http://schemas.openxmlformats.org/officeDocument/2006/relationships/image" Target="../media/image20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jecten\Historisch Tijdsbedrijf\Subtijdlijnen\NiveauB\JagersBoerenZonderJaartallenS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2726"/>
            <a:ext cx="12192001" cy="229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C651A46-3E85-BFFD-FEDE-B298A2D55F41}"/>
              </a:ext>
            </a:extLst>
          </p:cNvPr>
          <p:cNvSpPr txBox="1"/>
          <p:nvPr/>
        </p:nvSpPr>
        <p:spPr>
          <a:xfrm>
            <a:off x="1584756" y="6487410"/>
            <a:ext cx="9050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© 2014 Marjan de Groot-</a:t>
            </a:r>
            <a:r>
              <a:rPr lang="nl-NL" sz="1200" dirty="0" err="1">
                <a:solidFill>
                  <a:srgbClr val="003366"/>
                </a:solidFill>
                <a:latin typeface="Open Sans" panose="020B0606030504020204" pitchFamily="34" charset="0"/>
              </a:rPr>
              <a:t>Reuvekamp</a:t>
            </a:r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pic>
        <p:nvPicPr>
          <p:cNvPr id="3" name="Picture 22">
            <a:hlinkClick r:id="rId4"/>
            <a:extLst>
              <a:ext uri="{FF2B5EF4-FFF2-40B4-BE49-F238E27FC236}">
                <a16:creationId xmlns:a16="http://schemas.microsoft.com/office/drawing/2014/main" id="{C036BF3A-D401-AF75-333D-A8C8E2B01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6" y="6154737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64587C90-E803-E1EB-0551-E80B32E2933F}"/>
              </a:ext>
            </a:extLst>
          </p:cNvPr>
          <p:cNvSpPr/>
          <p:nvPr/>
        </p:nvSpPr>
        <p:spPr>
          <a:xfrm>
            <a:off x="0" y="-3220"/>
            <a:ext cx="12192000" cy="432000"/>
          </a:xfrm>
          <a:prstGeom prst="rect">
            <a:avLst/>
          </a:prstGeom>
          <a:solidFill>
            <a:srgbClr val="92BF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Het langst geleden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C559EE3-4222-5831-2250-593B81FE60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1740" y="2386854"/>
            <a:ext cx="3409889" cy="376788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B9DCBB9-3161-F92F-43FA-6D22750261FB}"/>
              </a:ext>
            </a:extLst>
          </p:cNvPr>
          <p:cNvSpPr txBox="1"/>
          <p:nvPr/>
        </p:nvSpPr>
        <p:spPr>
          <a:xfrm>
            <a:off x="3918160" y="6085274"/>
            <a:ext cx="4355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7"/>
              </a:rPr>
              <a:t>Videofragment</a:t>
            </a:r>
            <a:r>
              <a:rPr lang="en-US" dirty="0">
                <a:hlinkClick r:id="rId7"/>
              </a:rPr>
              <a:t> </a:t>
            </a:r>
            <a:r>
              <a:rPr lang="en-US" dirty="0" err="1">
                <a:hlinkClick r:id="rId7"/>
              </a:rPr>
              <a:t>vondst</a:t>
            </a:r>
            <a:r>
              <a:rPr lang="en-US" dirty="0">
                <a:hlinkClick r:id="rId7"/>
              </a:rPr>
              <a:t> </a:t>
            </a:r>
            <a:r>
              <a:rPr lang="en-US" dirty="0" err="1">
                <a:hlinkClick r:id="rId7"/>
              </a:rPr>
              <a:t>resten</a:t>
            </a:r>
            <a:r>
              <a:rPr lang="en-US" dirty="0">
                <a:hlinkClick r:id="rId7"/>
              </a:rPr>
              <a:t> Mammoet </a:t>
            </a:r>
            <a:r>
              <a:rPr lang="en-US" dirty="0" err="1">
                <a:hlinkClick r:id="rId7"/>
              </a:rPr>
              <a:t>e.a.</a:t>
            </a:r>
            <a:endParaRPr lang="nl-NL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5060D3B6-12BE-9A64-F8CC-AED00DB39760}"/>
              </a:ext>
            </a:extLst>
          </p:cNvPr>
          <p:cNvGrpSpPr/>
          <p:nvPr/>
        </p:nvGrpSpPr>
        <p:grpSpPr>
          <a:xfrm>
            <a:off x="11371249" y="5912641"/>
            <a:ext cx="589279" cy="729800"/>
            <a:chOff x="6837680" y="2274163"/>
            <a:chExt cx="2306320" cy="2978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" name="Vijfhoek 3">
              <a:extLst>
                <a:ext uri="{FF2B5EF4-FFF2-40B4-BE49-F238E27FC236}">
                  <a16:creationId xmlns:a16="http://schemas.microsoft.com/office/drawing/2014/main" id="{6EA2CE68-78D4-F258-76F4-FFE4DEC5DA70}"/>
                </a:ext>
              </a:extLst>
            </p:cNvPr>
            <p:cNvSpPr/>
            <p:nvPr/>
          </p:nvSpPr>
          <p:spPr>
            <a:xfrm rot="10800000">
              <a:off x="6837680" y="2274163"/>
              <a:ext cx="2306320" cy="2978240"/>
            </a:xfrm>
            <a:custGeom>
              <a:avLst/>
              <a:gdLst>
                <a:gd name="connsiteX0" fmla="*/ 4 w 3403600"/>
                <a:gd name="connsiteY0" fmla="*/ 1678431 h 4394200"/>
                <a:gd name="connsiteX1" fmla="*/ 1701800 w 3403600"/>
                <a:gd name="connsiteY1" fmla="*/ 0 h 4394200"/>
                <a:gd name="connsiteX2" fmla="*/ 3403596 w 3403600"/>
                <a:gd name="connsiteY2" fmla="*/ 1678431 h 4394200"/>
                <a:gd name="connsiteX3" fmla="*/ 2753568 w 3403600"/>
                <a:gd name="connsiteY3" fmla="*/ 4394189 h 4394200"/>
                <a:gd name="connsiteX4" fmla="*/ 650032 w 3403600"/>
                <a:gd name="connsiteY4" fmla="*/ 4394189 h 4394200"/>
                <a:gd name="connsiteX5" fmla="*/ 4 w 3403600"/>
                <a:gd name="connsiteY5" fmla="*/ 1678431 h 4394200"/>
                <a:gd name="connsiteX0" fmla="*/ 0 w 3403592"/>
                <a:gd name="connsiteY0" fmla="*/ 0 h 2715758"/>
                <a:gd name="connsiteX1" fmla="*/ 1559556 w 3403592"/>
                <a:gd name="connsiteY1" fmla="*/ 668529 h 2715758"/>
                <a:gd name="connsiteX2" fmla="*/ 3403592 w 3403592"/>
                <a:gd name="connsiteY2" fmla="*/ 0 h 2715758"/>
                <a:gd name="connsiteX3" fmla="*/ 2753564 w 3403592"/>
                <a:gd name="connsiteY3" fmla="*/ 2715758 h 2715758"/>
                <a:gd name="connsiteX4" fmla="*/ 650028 w 3403592"/>
                <a:gd name="connsiteY4" fmla="*/ 2715758 h 2715758"/>
                <a:gd name="connsiteX5" fmla="*/ 0 w 3403592"/>
                <a:gd name="connsiteY5" fmla="*/ 0 h 2715758"/>
                <a:gd name="connsiteX0" fmla="*/ 0 w 2814312"/>
                <a:gd name="connsiteY0" fmla="*/ 193040 h 2908798"/>
                <a:gd name="connsiteX1" fmla="*/ 1559556 w 2814312"/>
                <a:gd name="connsiteY1" fmla="*/ 861569 h 2908798"/>
                <a:gd name="connsiteX2" fmla="*/ 2814312 w 2814312"/>
                <a:gd name="connsiteY2" fmla="*/ 0 h 2908798"/>
                <a:gd name="connsiteX3" fmla="*/ 2753564 w 2814312"/>
                <a:gd name="connsiteY3" fmla="*/ 2908798 h 2908798"/>
                <a:gd name="connsiteX4" fmla="*/ 650028 w 2814312"/>
                <a:gd name="connsiteY4" fmla="*/ 2908798 h 2908798"/>
                <a:gd name="connsiteX5" fmla="*/ 0 w 2814312"/>
                <a:gd name="connsiteY5" fmla="*/ 193040 h 2908798"/>
                <a:gd name="connsiteX0" fmla="*/ 51012 w 2164284"/>
                <a:gd name="connsiteY0" fmla="*/ 0 h 2949438"/>
                <a:gd name="connsiteX1" fmla="*/ 909528 w 2164284"/>
                <a:gd name="connsiteY1" fmla="*/ 90220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160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38621"/>
                <a:gd name="connsiteY0" fmla="*/ 0 h 2949438"/>
                <a:gd name="connsiteX1" fmla="*/ 1046425 w 2138621"/>
                <a:gd name="connsiteY1" fmla="*/ 607569 h 2949438"/>
                <a:gd name="connsiteX2" fmla="*/ 2138621 w 2138621"/>
                <a:gd name="connsiteY2" fmla="*/ 40640 h 2949438"/>
                <a:gd name="connsiteX3" fmla="*/ 2103536 w 2138621"/>
                <a:gd name="connsiteY3" fmla="*/ 2949438 h 2949438"/>
                <a:gd name="connsiteX4" fmla="*/ 0 w 2138621"/>
                <a:gd name="connsiteY4" fmla="*/ 2949438 h 2949438"/>
                <a:gd name="connsiteX5" fmla="*/ 51012 w 2138621"/>
                <a:gd name="connsiteY5" fmla="*/ 0 h 2949438"/>
                <a:gd name="connsiteX0" fmla="*/ 51012 w 2155730"/>
                <a:gd name="connsiteY0" fmla="*/ 0 h 2949438"/>
                <a:gd name="connsiteX1" fmla="*/ 1046425 w 2155730"/>
                <a:gd name="connsiteY1" fmla="*/ 607569 h 2949438"/>
                <a:gd name="connsiteX2" fmla="*/ 2155730 w 2155730"/>
                <a:gd name="connsiteY2" fmla="*/ 40640 h 2949438"/>
                <a:gd name="connsiteX3" fmla="*/ 2103536 w 2155730"/>
                <a:gd name="connsiteY3" fmla="*/ 2949438 h 2949438"/>
                <a:gd name="connsiteX4" fmla="*/ 0 w 2155730"/>
                <a:gd name="connsiteY4" fmla="*/ 2949438 h 2949438"/>
                <a:gd name="connsiteX5" fmla="*/ 51012 w 2155730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89198 w 2164284"/>
                <a:gd name="connsiteY1" fmla="*/ 61772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2788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9 w 2164284"/>
                <a:gd name="connsiteY1" fmla="*/ 59740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8240 w 2104403"/>
                <a:gd name="connsiteY0" fmla="*/ 0 h 2969700"/>
                <a:gd name="connsiteX1" fmla="*/ 1072089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29317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72090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403" h="2969700">
                  <a:moveTo>
                    <a:pt x="8240" y="0"/>
                  </a:moveTo>
                  <a:lnTo>
                    <a:pt x="1072090" y="617671"/>
                  </a:lnTo>
                  <a:lnTo>
                    <a:pt x="2104403" y="30422"/>
                  </a:lnTo>
                  <a:lnTo>
                    <a:pt x="2103536" y="2969700"/>
                  </a:lnTo>
                  <a:lnTo>
                    <a:pt x="0" y="2969700"/>
                  </a:lnTo>
                  <a:cubicBezTo>
                    <a:pt x="2747" y="1979800"/>
                    <a:pt x="5493" y="989900"/>
                    <a:pt x="8240" y="0"/>
                  </a:cubicBezTo>
                  <a:close/>
                </a:path>
              </a:pathLst>
            </a:custGeom>
            <a:solidFill>
              <a:srgbClr val="F83D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2" name="Afbeelding 11" descr="Afbeelding met embleem, logo, symbool, Handelsmerk&#10;&#10;Automatisch gegenereerde beschrijving">
              <a:hlinkClick r:id="rId8"/>
              <a:extLst>
                <a:ext uri="{FF2B5EF4-FFF2-40B4-BE49-F238E27FC236}">
                  <a16:creationId xmlns:a16="http://schemas.microsoft.com/office/drawing/2014/main" id="{F1154E6E-5D15-37D2-0544-2E1EDC955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614" y="2305164"/>
              <a:ext cx="2281386" cy="224767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68301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jecten\Historisch Tijdsbedrijf\Subtijdlijnen\NiveauB\RomeinseTij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237"/>
            <a:ext cx="12192000" cy="229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gras, hemel, tekenfilm, buitenshuis&#10;&#10;Automatisch gegenereerde beschrijving">
            <a:extLst>
              <a:ext uri="{FF2B5EF4-FFF2-40B4-BE49-F238E27FC236}">
                <a16:creationId xmlns:a16="http://schemas.microsoft.com/office/drawing/2014/main" id="{BE7DC19D-A276-7286-9E24-39256F89D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12" y="2686930"/>
            <a:ext cx="4904576" cy="337798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B8F074E-8F99-E90D-93B4-C84965286D71}"/>
              </a:ext>
            </a:extLst>
          </p:cNvPr>
          <p:cNvSpPr txBox="1"/>
          <p:nvPr/>
        </p:nvSpPr>
        <p:spPr>
          <a:xfrm>
            <a:off x="4543812" y="6157787"/>
            <a:ext cx="310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Video </a:t>
            </a:r>
            <a:r>
              <a:rPr lang="en-US" dirty="0" err="1">
                <a:hlinkClick r:id="rId5"/>
              </a:rPr>
              <a:t>Romeinse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dag</a:t>
            </a:r>
            <a:r>
              <a:rPr lang="en-US" dirty="0">
                <a:hlinkClick r:id="rId5"/>
              </a:rPr>
              <a:t> Empel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687F2B5-B66D-28C1-1E35-6A0EA26AA2AB}"/>
              </a:ext>
            </a:extLst>
          </p:cNvPr>
          <p:cNvSpPr/>
          <p:nvPr/>
        </p:nvSpPr>
        <p:spPr>
          <a:xfrm>
            <a:off x="0" y="-28648"/>
            <a:ext cx="12192000" cy="433312"/>
          </a:xfrm>
          <a:prstGeom prst="rect">
            <a:avLst/>
          </a:prstGeom>
          <a:solidFill>
            <a:srgbClr val="92BF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Het langst geleden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F4CB1EB-5810-DE04-4E5C-A7DC4006DEA3}"/>
              </a:ext>
            </a:extLst>
          </p:cNvPr>
          <p:cNvSpPr txBox="1"/>
          <p:nvPr/>
        </p:nvSpPr>
        <p:spPr>
          <a:xfrm>
            <a:off x="3226336" y="6527119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© 2014 Marjan de Groot-</a:t>
            </a:r>
            <a:r>
              <a:rPr lang="nl-NL" sz="1200" dirty="0" err="1">
                <a:solidFill>
                  <a:srgbClr val="003366"/>
                </a:solidFill>
                <a:latin typeface="Open Sans" panose="020B0606030504020204" pitchFamily="34" charset="0"/>
              </a:rPr>
              <a:t>Reuvekamp</a:t>
            </a:r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pic>
        <p:nvPicPr>
          <p:cNvPr id="3" name="Picture 22">
            <a:hlinkClick r:id="rId6"/>
            <a:extLst>
              <a:ext uri="{FF2B5EF4-FFF2-40B4-BE49-F238E27FC236}">
                <a16:creationId xmlns:a16="http://schemas.microsoft.com/office/drawing/2014/main" id="{900A267D-44B3-BBE6-4AC0-BFB49EA38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6" y="6154737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89794C39-AAA2-03AC-AC73-36589CEA510A}"/>
              </a:ext>
            </a:extLst>
          </p:cNvPr>
          <p:cNvGrpSpPr/>
          <p:nvPr/>
        </p:nvGrpSpPr>
        <p:grpSpPr>
          <a:xfrm>
            <a:off x="11371249" y="5912641"/>
            <a:ext cx="589279" cy="729800"/>
            <a:chOff x="6837680" y="2274163"/>
            <a:chExt cx="2306320" cy="2978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" name="Vijfhoek 3">
              <a:extLst>
                <a:ext uri="{FF2B5EF4-FFF2-40B4-BE49-F238E27FC236}">
                  <a16:creationId xmlns:a16="http://schemas.microsoft.com/office/drawing/2014/main" id="{E2D95764-E989-0475-A760-C6363BB37DA8}"/>
                </a:ext>
              </a:extLst>
            </p:cNvPr>
            <p:cNvSpPr/>
            <p:nvPr/>
          </p:nvSpPr>
          <p:spPr>
            <a:xfrm rot="10800000">
              <a:off x="6837680" y="2274163"/>
              <a:ext cx="2306320" cy="2978240"/>
            </a:xfrm>
            <a:custGeom>
              <a:avLst/>
              <a:gdLst>
                <a:gd name="connsiteX0" fmla="*/ 4 w 3403600"/>
                <a:gd name="connsiteY0" fmla="*/ 1678431 h 4394200"/>
                <a:gd name="connsiteX1" fmla="*/ 1701800 w 3403600"/>
                <a:gd name="connsiteY1" fmla="*/ 0 h 4394200"/>
                <a:gd name="connsiteX2" fmla="*/ 3403596 w 3403600"/>
                <a:gd name="connsiteY2" fmla="*/ 1678431 h 4394200"/>
                <a:gd name="connsiteX3" fmla="*/ 2753568 w 3403600"/>
                <a:gd name="connsiteY3" fmla="*/ 4394189 h 4394200"/>
                <a:gd name="connsiteX4" fmla="*/ 650032 w 3403600"/>
                <a:gd name="connsiteY4" fmla="*/ 4394189 h 4394200"/>
                <a:gd name="connsiteX5" fmla="*/ 4 w 3403600"/>
                <a:gd name="connsiteY5" fmla="*/ 1678431 h 4394200"/>
                <a:gd name="connsiteX0" fmla="*/ 0 w 3403592"/>
                <a:gd name="connsiteY0" fmla="*/ 0 h 2715758"/>
                <a:gd name="connsiteX1" fmla="*/ 1559556 w 3403592"/>
                <a:gd name="connsiteY1" fmla="*/ 668529 h 2715758"/>
                <a:gd name="connsiteX2" fmla="*/ 3403592 w 3403592"/>
                <a:gd name="connsiteY2" fmla="*/ 0 h 2715758"/>
                <a:gd name="connsiteX3" fmla="*/ 2753564 w 3403592"/>
                <a:gd name="connsiteY3" fmla="*/ 2715758 h 2715758"/>
                <a:gd name="connsiteX4" fmla="*/ 650028 w 3403592"/>
                <a:gd name="connsiteY4" fmla="*/ 2715758 h 2715758"/>
                <a:gd name="connsiteX5" fmla="*/ 0 w 3403592"/>
                <a:gd name="connsiteY5" fmla="*/ 0 h 2715758"/>
                <a:gd name="connsiteX0" fmla="*/ 0 w 2814312"/>
                <a:gd name="connsiteY0" fmla="*/ 193040 h 2908798"/>
                <a:gd name="connsiteX1" fmla="*/ 1559556 w 2814312"/>
                <a:gd name="connsiteY1" fmla="*/ 861569 h 2908798"/>
                <a:gd name="connsiteX2" fmla="*/ 2814312 w 2814312"/>
                <a:gd name="connsiteY2" fmla="*/ 0 h 2908798"/>
                <a:gd name="connsiteX3" fmla="*/ 2753564 w 2814312"/>
                <a:gd name="connsiteY3" fmla="*/ 2908798 h 2908798"/>
                <a:gd name="connsiteX4" fmla="*/ 650028 w 2814312"/>
                <a:gd name="connsiteY4" fmla="*/ 2908798 h 2908798"/>
                <a:gd name="connsiteX5" fmla="*/ 0 w 2814312"/>
                <a:gd name="connsiteY5" fmla="*/ 193040 h 2908798"/>
                <a:gd name="connsiteX0" fmla="*/ 51012 w 2164284"/>
                <a:gd name="connsiteY0" fmla="*/ 0 h 2949438"/>
                <a:gd name="connsiteX1" fmla="*/ 909528 w 2164284"/>
                <a:gd name="connsiteY1" fmla="*/ 90220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160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38621"/>
                <a:gd name="connsiteY0" fmla="*/ 0 h 2949438"/>
                <a:gd name="connsiteX1" fmla="*/ 1046425 w 2138621"/>
                <a:gd name="connsiteY1" fmla="*/ 607569 h 2949438"/>
                <a:gd name="connsiteX2" fmla="*/ 2138621 w 2138621"/>
                <a:gd name="connsiteY2" fmla="*/ 40640 h 2949438"/>
                <a:gd name="connsiteX3" fmla="*/ 2103536 w 2138621"/>
                <a:gd name="connsiteY3" fmla="*/ 2949438 h 2949438"/>
                <a:gd name="connsiteX4" fmla="*/ 0 w 2138621"/>
                <a:gd name="connsiteY4" fmla="*/ 2949438 h 2949438"/>
                <a:gd name="connsiteX5" fmla="*/ 51012 w 2138621"/>
                <a:gd name="connsiteY5" fmla="*/ 0 h 2949438"/>
                <a:gd name="connsiteX0" fmla="*/ 51012 w 2155730"/>
                <a:gd name="connsiteY0" fmla="*/ 0 h 2949438"/>
                <a:gd name="connsiteX1" fmla="*/ 1046425 w 2155730"/>
                <a:gd name="connsiteY1" fmla="*/ 607569 h 2949438"/>
                <a:gd name="connsiteX2" fmla="*/ 2155730 w 2155730"/>
                <a:gd name="connsiteY2" fmla="*/ 40640 h 2949438"/>
                <a:gd name="connsiteX3" fmla="*/ 2103536 w 2155730"/>
                <a:gd name="connsiteY3" fmla="*/ 2949438 h 2949438"/>
                <a:gd name="connsiteX4" fmla="*/ 0 w 2155730"/>
                <a:gd name="connsiteY4" fmla="*/ 2949438 h 2949438"/>
                <a:gd name="connsiteX5" fmla="*/ 51012 w 2155730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89198 w 2164284"/>
                <a:gd name="connsiteY1" fmla="*/ 61772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2788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9 w 2164284"/>
                <a:gd name="connsiteY1" fmla="*/ 59740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8240 w 2104403"/>
                <a:gd name="connsiteY0" fmla="*/ 0 h 2969700"/>
                <a:gd name="connsiteX1" fmla="*/ 1072089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29317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72090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403" h="2969700">
                  <a:moveTo>
                    <a:pt x="8240" y="0"/>
                  </a:moveTo>
                  <a:lnTo>
                    <a:pt x="1072090" y="617671"/>
                  </a:lnTo>
                  <a:lnTo>
                    <a:pt x="2104403" y="30422"/>
                  </a:lnTo>
                  <a:lnTo>
                    <a:pt x="2103536" y="2969700"/>
                  </a:lnTo>
                  <a:lnTo>
                    <a:pt x="0" y="2969700"/>
                  </a:lnTo>
                  <a:cubicBezTo>
                    <a:pt x="2747" y="1979800"/>
                    <a:pt x="5493" y="989900"/>
                    <a:pt x="8240" y="0"/>
                  </a:cubicBezTo>
                  <a:close/>
                </a:path>
              </a:pathLst>
            </a:custGeom>
            <a:solidFill>
              <a:srgbClr val="F83D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Afbeelding met embleem, logo, symbool, Handelsmerk&#10;&#10;Automatisch gegenereerde beschrijving">
              <a:hlinkClick r:id="rId8"/>
              <a:extLst>
                <a:ext uri="{FF2B5EF4-FFF2-40B4-BE49-F238E27FC236}">
                  <a16:creationId xmlns:a16="http://schemas.microsoft.com/office/drawing/2014/main" id="{11B90D61-12F5-1E82-D508-25192A61B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614" y="2305164"/>
              <a:ext cx="2281386" cy="224767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66175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jecten\Historisch Tijdsbedrijf\Subtijdlijnen\NiveauB\Middeleeuw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" y="412589"/>
            <a:ext cx="12190512" cy="229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010A0E6C-E2A8-0821-F5D0-64D0AEBE30CA}"/>
              </a:ext>
            </a:extLst>
          </p:cNvPr>
          <p:cNvSpPr/>
          <p:nvPr/>
        </p:nvSpPr>
        <p:spPr>
          <a:xfrm>
            <a:off x="0" y="-18078"/>
            <a:ext cx="12190512" cy="432000"/>
          </a:xfrm>
          <a:prstGeom prst="rect">
            <a:avLst/>
          </a:prstGeom>
          <a:solidFill>
            <a:srgbClr val="E77C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Heel lang geleden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4BAA612-CE40-AD5C-B222-843A87BD5BD9}"/>
              </a:ext>
            </a:extLst>
          </p:cNvPr>
          <p:cNvSpPr txBox="1"/>
          <p:nvPr/>
        </p:nvSpPr>
        <p:spPr>
          <a:xfrm>
            <a:off x="3497189" y="6497731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© 2014 Marjan de Groot-</a:t>
            </a:r>
            <a:r>
              <a:rPr lang="nl-NL" sz="1200" dirty="0" err="1">
                <a:solidFill>
                  <a:srgbClr val="003366"/>
                </a:solidFill>
                <a:latin typeface="Open Sans" panose="020B0606030504020204" pitchFamily="34" charset="0"/>
              </a:rPr>
              <a:t>Reuvekamp</a:t>
            </a:r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pic>
        <p:nvPicPr>
          <p:cNvPr id="3" name="Picture 22">
            <a:hlinkClick r:id="rId4"/>
            <a:extLst>
              <a:ext uri="{FF2B5EF4-FFF2-40B4-BE49-F238E27FC236}">
                <a16:creationId xmlns:a16="http://schemas.microsoft.com/office/drawing/2014/main" id="{2349E619-384B-3CD9-8E6A-5F271EA29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6" y="6154737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1AB54D86-85D2-0A2C-7812-F38851B8B4D9}"/>
              </a:ext>
            </a:extLst>
          </p:cNvPr>
          <p:cNvGrpSpPr/>
          <p:nvPr/>
        </p:nvGrpSpPr>
        <p:grpSpPr>
          <a:xfrm>
            <a:off x="11371249" y="5912641"/>
            <a:ext cx="589279" cy="729800"/>
            <a:chOff x="6837680" y="2274163"/>
            <a:chExt cx="2306320" cy="2978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" name="Vijfhoek 3">
              <a:extLst>
                <a:ext uri="{FF2B5EF4-FFF2-40B4-BE49-F238E27FC236}">
                  <a16:creationId xmlns:a16="http://schemas.microsoft.com/office/drawing/2014/main" id="{A84B08B3-0E4E-5CB9-079D-C83FB9A0074D}"/>
                </a:ext>
              </a:extLst>
            </p:cNvPr>
            <p:cNvSpPr/>
            <p:nvPr/>
          </p:nvSpPr>
          <p:spPr>
            <a:xfrm rot="10800000">
              <a:off x="6837680" y="2274163"/>
              <a:ext cx="2306320" cy="2978240"/>
            </a:xfrm>
            <a:custGeom>
              <a:avLst/>
              <a:gdLst>
                <a:gd name="connsiteX0" fmla="*/ 4 w 3403600"/>
                <a:gd name="connsiteY0" fmla="*/ 1678431 h 4394200"/>
                <a:gd name="connsiteX1" fmla="*/ 1701800 w 3403600"/>
                <a:gd name="connsiteY1" fmla="*/ 0 h 4394200"/>
                <a:gd name="connsiteX2" fmla="*/ 3403596 w 3403600"/>
                <a:gd name="connsiteY2" fmla="*/ 1678431 h 4394200"/>
                <a:gd name="connsiteX3" fmla="*/ 2753568 w 3403600"/>
                <a:gd name="connsiteY3" fmla="*/ 4394189 h 4394200"/>
                <a:gd name="connsiteX4" fmla="*/ 650032 w 3403600"/>
                <a:gd name="connsiteY4" fmla="*/ 4394189 h 4394200"/>
                <a:gd name="connsiteX5" fmla="*/ 4 w 3403600"/>
                <a:gd name="connsiteY5" fmla="*/ 1678431 h 4394200"/>
                <a:gd name="connsiteX0" fmla="*/ 0 w 3403592"/>
                <a:gd name="connsiteY0" fmla="*/ 0 h 2715758"/>
                <a:gd name="connsiteX1" fmla="*/ 1559556 w 3403592"/>
                <a:gd name="connsiteY1" fmla="*/ 668529 h 2715758"/>
                <a:gd name="connsiteX2" fmla="*/ 3403592 w 3403592"/>
                <a:gd name="connsiteY2" fmla="*/ 0 h 2715758"/>
                <a:gd name="connsiteX3" fmla="*/ 2753564 w 3403592"/>
                <a:gd name="connsiteY3" fmla="*/ 2715758 h 2715758"/>
                <a:gd name="connsiteX4" fmla="*/ 650028 w 3403592"/>
                <a:gd name="connsiteY4" fmla="*/ 2715758 h 2715758"/>
                <a:gd name="connsiteX5" fmla="*/ 0 w 3403592"/>
                <a:gd name="connsiteY5" fmla="*/ 0 h 2715758"/>
                <a:gd name="connsiteX0" fmla="*/ 0 w 2814312"/>
                <a:gd name="connsiteY0" fmla="*/ 193040 h 2908798"/>
                <a:gd name="connsiteX1" fmla="*/ 1559556 w 2814312"/>
                <a:gd name="connsiteY1" fmla="*/ 861569 h 2908798"/>
                <a:gd name="connsiteX2" fmla="*/ 2814312 w 2814312"/>
                <a:gd name="connsiteY2" fmla="*/ 0 h 2908798"/>
                <a:gd name="connsiteX3" fmla="*/ 2753564 w 2814312"/>
                <a:gd name="connsiteY3" fmla="*/ 2908798 h 2908798"/>
                <a:gd name="connsiteX4" fmla="*/ 650028 w 2814312"/>
                <a:gd name="connsiteY4" fmla="*/ 2908798 h 2908798"/>
                <a:gd name="connsiteX5" fmla="*/ 0 w 2814312"/>
                <a:gd name="connsiteY5" fmla="*/ 193040 h 2908798"/>
                <a:gd name="connsiteX0" fmla="*/ 51012 w 2164284"/>
                <a:gd name="connsiteY0" fmla="*/ 0 h 2949438"/>
                <a:gd name="connsiteX1" fmla="*/ 909528 w 2164284"/>
                <a:gd name="connsiteY1" fmla="*/ 90220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160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38621"/>
                <a:gd name="connsiteY0" fmla="*/ 0 h 2949438"/>
                <a:gd name="connsiteX1" fmla="*/ 1046425 w 2138621"/>
                <a:gd name="connsiteY1" fmla="*/ 607569 h 2949438"/>
                <a:gd name="connsiteX2" fmla="*/ 2138621 w 2138621"/>
                <a:gd name="connsiteY2" fmla="*/ 40640 h 2949438"/>
                <a:gd name="connsiteX3" fmla="*/ 2103536 w 2138621"/>
                <a:gd name="connsiteY3" fmla="*/ 2949438 h 2949438"/>
                <a:gd name="connsiteX4" fmla="*/ 0 w 2138621"/>
                <a:gd name="connsiteY4" fmla="*/ 2949438 h 2949438"/>
                <a:gd name="connsiteX5" fmla="*/ 51012 w 2138621"/>
                <a:gd name="connsiteY5" fmla="*/ 0 h 2949438"/>
                <a:gd name="connsiteX0" fmla="*/ 51012 w 2155730"/>
                <a:gd name="connsiteY0" fmla="*/ 0 h 2949438"/>
                <a:gd name="connsiteX1" fmla="*/ 1046425 w 2155730"/>
                <a:gd name="connsiteY1" fmla="*/ 607569 h 2949438"/>
                <a:gd name="connsiteX2" fmla="*/ 2155730 w 2155730"/>
                <a:gd name="connsiteY2" fmla="*/ 40640 h 2949438"/>
                <a:gd name="connsiteX3" fmla="*/ 2103536 w 2155730"/>
                <a:gd name="connsiteY3" fmla="*/ 2949438 h 2949438"/>
                <a:gd name="connsiteX4" fmla="*/ 0 w 2155730"/>
                <a:gd name="connsiteY4" fmla="*/ 2949438 h 2949438"/>
                <a:gd name="connsiteX5" fmla="*/ 51012 w 2155730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89198 w 2164284"/>
                <a:gd name="connsiteY1" fmla="*/ 61772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2788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9 w 2164284"/>
                <a:gd name="connsiteY1" fmla="*/ 59740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8240 w 2104403"/>
                <a:gd name="connsiteY0" fmla="*/ 0 h 2969700"/>
                <a:gd name="connsiteX1" fmla="*/ 1072089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29317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72090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403" h="2969700">
                  <a:moveTo>
                    <a:pt x="8240" y="0"/>
                  </a:moveTo>
                  <a:lnTo>
                    <a:pt x="1072090" y="617671"/>
                  </a:lnTo>
                  <a:lnTo>
                    <a:pt x="2104403" y="30422"/>
                  </a:lnTo>
                  <a:lnTo>
                    <a:pt x="2103536" y="2969700"/>
                  </a:lnTo>
                  <a:lnTo>
                    <a:pt x="0" y="2969700"/>
                  </a:lnTo>
                  <a:cubicBezTo>
                    <a:pt x="2747" y="1979800"/>
                    <a:pt x="5493" y="989900"/>
                    <a:pt x="8240" y="0"/>
                  </a:cubicBezTo>
                  <a:close/>
                </a:path>
              </a:pathLst>
            </a:custGeom>
            <a:solidFill>
              <a:srgbClr val="F83D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Afbeelding met embleem, logo, symbool, Handelsmerk&#10;&#10;Automatisch gegenereerde beschrijving">
              <a:hlinkClick r:id="rId6"/>
              <a:extLst>
                <a:ext uri="{FF2B5EF4-FFF2-40B4-BE49-F238E27FC236}">
                  <a16:creationId xmlns:a16="http://schemas.microsoft.com/office/drawing/2014/main" id="{0C9FC4B8-08A2-C4FF-EEB2-907E0D7B4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614" y="2305164"/>
              <a:ext cx="2281386" cy="224767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B015310D-FE4C-F550-87D3-CAEB77DACCCF}"/>
              </a:ext>
            </a:extLst>
          </p:cNvPr>
          <p:cNvSpPr txBox="1"/>
          <p:nvPr/>
        </p:nvSpPr>
        <p:spPr>
          <a:xfrm>
            <a:off x="3897715" y="6118078"/>
            <a:ext cx="4938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8"/>
              </a:rPr>
              <a:t>Video van </a:t>
            </a:r>
            <a:r>
              <a:rPr lang="en-US" dirty="0" err="1">
                <a:hlinkClick r:id="rId8"/>
              </a:rPr>
              <a:t>Rodenborch</a:t>
            </a:r>
            <a:r>
              <a:rPr lang="en-US" dirty="0">
                <a:hlinkClick r:id="rId8"/>
              </a:rPr>
              <a:t> naar Sinte Annenborch</a:t>
            </a:r>
            <a:endParaRPr lang="nl-NL" dirty="0"/>
          </a:p>
        </p:txBody>
      </p:sp>
      <p:pic>
        <p:nvPicPr>
          <p:cNvPr id="11" name="Afbeelding 10" descr="Afbeelding met gras, buitenshuis, hemel, boom&#10;&#10;Automatisch gegenereerde beschrijving">
            <a:extLst>
              <a:ext uri="{FF2B5EF4-FFF2-40B4-BE49-F238E27FC236}">
                <a16:creationId xmlns:a16="http://schemas.microsoft.com/office/drawing/2014/main" id="{0DED95AB-3499-4399-6460-1633186BCE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81" y="2710482"/>
            <a:ext cx="4980149" cy="331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6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Projecten\Historisch Tijdsbedrijf\Subtijdlijnen\OntdekkersHervorm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382"/>
            <a:ext cx="12192000" cy="229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5F6E2453-7CFD-102F-E074-F5707982930D}"/>
              </a:ext>
            </a:extLst>
          </p:cNvPr>
          <p:cNvSpPr txBox="1"/>
          <p:nvPr/>
        </p:nvSpPr>
        <p:spPr>
          <a:xfrm>
            <a:off x="4225120" y="6192653"/>
            <a:ext cx="378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Video over Beeldenstorm van 1566</a:t>
            </a:r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3F1F4C4-1BFB-190D-90D9-C88068650A4C}"/>
              </a:ext>
            </a:extLst>
          </p:cNvPr>
          <p:cNvSpPr txBox="1"/>
          <p:nvPr/>
        </p:nvSpPr>
        <p:spPr>
          <a:xfrm>
            <a:off x="3215764" y="6525326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© 2014 Marjan de Groot-</a:t>
            </a:r>
            <a:r>
              <a:rPr lang="nl-NL" sz="1200" dirty="0" err="1">
                <a:solidFill>
                  <a:srgbClr val="003366"/>
                </a:solidFill>
                <a:latin typeface="Open Sans" panose="020B0606030504020204" pitchFamily="34" charset="0"/>
              </a:rPr>
              <a:t>Reuvekamp</a:t>
            </a:r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pic>
        <p:nvPicPr>
          <p:cNvPr id="2" name="Picture 22" descr="C:\Projecten\Historisch Tijdsbedrijf\logo.png">
            <a:hlinkClick r:id="rId5"/>
            <a:extLst>
              <a:ext uri="{FF2B5EF4-FFF2-40B4-BE49-F238E27FC236}">
                <a16:creationId xmlns:a16="http://schemas.microsoft.com/office/drawing/2014/main" id="{535F062C-0D11-B62F-919B-3B21AF065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3" y="6192653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embleem, logo, symbool, Handelsmerk&#10;&#10;Automatisch gegenereerde beschrijving">
            <a:hlinkClick r:id="rId7"/>
            <a:extLst>
              <a:ext uri="{FF2B5EF4-FFF2-40B4-BE49-F238E27FC236}">
                <a16:creationId xmlns:a16="http://schemas.microsoft.com/office/drawing/2014/main" id="{3D571815-5FA4-918C-B659-2E249B74A9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620" y="5920238"/>
            <a:ext cx="582908" cy="550778"/>
          </a:xfrm>
          <a:prstGeom prst="rect">
            <a:avLst/>
          </a:prstGeom>
          <a:ln>
            <a:noFill/>
          </a:ln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ACCF5F17-6541-12CB-8838-FE7F6499DC81}"/>
              </a:ext>
            </a:extLst>
          </p:cNvPr>
          <p:cNvGrpSpPr/>
          <p:nvPr/>
        </p:nvGrpSpPr>
        <p:grpSpPr>
          <a:xfrm>
            <a:off x="11371249" y="5912641"/>
            <a:ext cx="589279" cy="729800"/>
            <a:chOff x="6837680" y="2274163"/>
            <a:chExt cx="2306320" cy="2978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Vijfhoek 3">
              <a:extLst>
                <a:ext uri="{FF2B5EF4-FFF2-40B4-BE49-F238E27FC236}">
                  <a16:creationId xmlns:a16="http://schemas.microsoft.com/office/drawing/2014/main" id="{246CAC5C-FC1E-2874-B529-84AD2682ACE5}"/>
                </a:ext>
              </a:extLst>
            </p:cNvPr>
            <p:cNvSpPr/>
            <p:nvPr/>
          </p:nvSpPr>
          <p:spPr>
            <a:xfrm rot="10800000">
              <a:off x="6837680" y="2274163"/>
              <a:ext cx="2306320" cy="2978240"/>
            </a:xfrm>
            <a:custGeom>
              <a:avLst/>
              <a:gdLst>
                <a:gd name="connsiteX0" fmla="*/ 4 w 3403600"/>
                <a:gd name="connsiteY0" fmla="*/ 1678431 h 4394200"/>
                <a:gd name="connsiteX1" fmla="*/ 1701800 w 3403600"/>
                <a:gd name="connsiteY1" fmla="*/ 0 h 4394200"/>
                <a:gd name="connsiteX2" fmla="*/ 3403596 w 3403600"/>
                <a:gd name="connsiteY2" fmla="*/ 1678431 h 4394200"/>
                <a:gd name="connsiteX3" fmla="*/ 2753568 w 3403600"/>
                <a:gd name="connsiteY3" fmla="*/ 4394189 h 4394200"/>
                <a:gd name="connsiteX4" fmla="*/ 650032 w 3403600"/>
                <a:gd name="connsiteY4" fmla="*/ 4394189 h 4394200"/>
                <a:gd name="connsiteX5" fmla="*/ 4 w 3403600"/>
                <a:gd name="connsiteY5" fmla="*/ 1678431 h 4394200"/>
                <a:gd name="connsiteX0" fmla="*/ 0 w 3403592"/>
                <a:gd name="connsiteY0" fmla="*/ 0 h 2715758"/>
                <a:gd name="connsiteX1" fmla="*/ 1559556 w 3403592"/>
                <a:gd name="connsiteY1" fmla="*/ 668529 h 2715758"/>
                <a:gd name="connsiteX2" fmla="*/ 3403592 w 3403592"/>
                <a:gd name="connsiteY2" fmla="*/ 0 h 2715758"/>
                <a:gd name="connsiteX3" fmla="*/ 2753564 w 3403592"/>
                <a:gd name="connsiteY3" fmla="*/ 2715758 h 2715758"/>
                <a:gd name="connsiteX4" fmla="*/ 650028 w 3403592"/>
                <a:gd name="connsiteY4" fmla="*/ 2715758 h 2715758"/>
                <a:gd name="connsiteX5" fmla="*/ 0 w 3403592"/>
                <a:gd name="connsiteY5" fmla="*/ 0 h 2715758"/>
                <a:gd name="connsiteX0" fmla="*/ 0 w 2814312"/>
                <a:gd name="connsiteY0" fmla="*/ 193040 h 2908798"/>
                <a:gd name="connsiteX1" fmla="*/ 1559556 w 2814312"/>
                <a:gd name="connsiteY1" fmla="*/ 861569 h 2908798"/>
                <a:gd name="connsiteX2" fmla="*/ 2814312 w 2814312"/>
                <a:gd name="connsiteY2" fmla="*/ 0 h 2908798"/>
                <a:gd name="connsiteX3" fmla="*/ 2753564 w 2814312"/>
                <a:gd name="connsiteY3" fmla="*/ 2908798 h 2908798"/>
                <a:gd name="connsiteX4" fmla="*/ 650028 w 2814312"/>
                <a:gd name="connsiteY4" fmla="*/ 2908798 h 2908798"/>
                <a:gd name="connsiteX5" fmla="*/ 0 w 2814312"/>
                <a:gd name="connsiteY5" fmla="*/ 193040 h 2908798"/>
                <a:gd name="connsiteX0" fmla="*/ 51012 w 2164284"/>
                <a:gd name="connsiteY0" fmla="*/ 0 h 2949438"/>
                <a:gd name="connsiteX1" fmla="*/ 909528 w 2164284"/>
                <a:gd name="connsiteY1" fmla="*/ 90220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160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38621"/>
                <a:gd name="connsiteY0" fmla="*/ 0 h 2949438"/>
                <a:gd name="connsiteX1" fmla="*/ 1046425 w 2138621"/>
                <a:gd name="connsiteY1" fmla="*/ 607569 h 2949438"/>
                <a:gd name="connsiteX2" fmla="*/ 2138621 w 2138621"/>
                <a:gd name="connsiteY2" fmla="*/ 40640 h 2949438"/>
                <a:gd name="connsiteX3" fmla="*/ 2103536 w 2138621"/>
                <a:gd name="connsiteY3" fmla="*/ 2949438 h 2949438"/>
                <a:gd name="connsiteX4" fmla="*/ 0 w 2138621"/>
                <a:gd name="connsiteY4" fmla="*/ 2949438 h 2949438"/>
                <a:gd name="connsiteX5" fmla="*/ 51012 w 2138621"/>
                <a:gd name="connsiteY5" fmla="*/ 0 h 2949438"/>
                <a:gd name="connsiteX0" fmla="*/ 51012 w 2155730"/>
                <a:gd name="connsiteY0" fmla="*/ 0 h 2949438"/>
                <a:gd name="connsiteX1" fmla="*/ 1046425 w 2155730"/>
                <a:gd name="connsiteY1" fmla="*/ 607569 h 2949438"/>
                <a:gd name="connsiteX2" fmla="*/ 2155730 w 2155730"/>
                <a:gd name="connsiteY2" fmla="*/ 40640 h 2949438"/>
                <a:gd name="connsiteX3" fmla="*/ 2103536 w 2155730"/>
                <a:gd name="connsiteY3" fmla="*/ 2949438 h 2949438"/>
                <a:gd name="connsiteX4" fmla="*/ 0 w 2155730"/>
                <a:gd name="connsiteY4" fmla="*/ 2949438 h 2949438"/>
                <a:gd name="connsiteX5" fmla="*/ 51012 w 2155730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89198 w 2164284"/>
                <a:gd name="connsiteY1" fmla="*/ 61772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2788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9 w 2164284"/>
                <a:gd name="connsiteY1" fmla="*/ 59740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8240 w 2104403"/>
                <a:gd name="connsiteY0" fmla="*/ 0 h 2969700"/>
                <a:gd name="connsiteX1" fmla="*/ 1072089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29317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72090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403" h="2969700">
                  <a:moveTo>
                    <a:pt x="8240" y="0"/>
                  </a:moveTo>
                  <a:lnTo>
                    <a:pt x="1072090" y="617671"/>
                  </a:lnTo>
                  <a:lnTo>
                    <a:pt x="2104403" y="30422"/>
                  </a:lnTo>
                  <a:lnTo>
                    <a:pt x="2103536" y="2969700"/>
                  </a:lnTo>
                  <a:lnTo>
                    <a:pt x="0" y="2969700"/>
                  </a:lnTo>
                  <a:cubicBezTo>
                    <a:pt x="2747" y="1979800"/>
                    <a:pt x="5493" y="989900"/>
                    <a:pt x="8240" y="0"/>
                  </a:cubicBezTo>
                  <a:close/>
                </a:path>
              </a:pathLst>
            </a:custGeom>
            <a:solidFill>
              <a:srgbClr val="F83D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" name="Afbeelding 6" descr="Afbeelding met embleem, logo, symbool, Handelsmerk&#10;&#10;Automatisch gegenereerde beschrijving">
              <a:hlinkClick r:id="rId7"/>
              <a:extLst>
                <a:ext uri="{FF2B5EF4-FFF2-40B4-BE49-F238E27FC236}">
                  <a16:creationId xmlns:a16="http://schemas.microsoft.com/office/drawing/2014/main" id="{6ACD5745-6C85-3F52-D746-C77DA1A1F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614" y="2305164"/>
              <a:ext cx="2281386" cy="224767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069D2057-4294-FCC5-91B5-7E3185309D4C}"/>
              </a:ext>
            </a:extLst>
          </p:cNvPr>
          <p:cNvSpPr/>
          <p:nvPr/>
        </p:nvSpPr>
        <p:spPr>
          <a:xfrm>
            <a:off x="0" y="11820"/>
            <a:ext cx="12192000" cy="432000"/>
          </a:xfrm>
          <a:prstGeom prst="rect">
            <a:avLst/>
          </a:prstGeom>
          <a:solidFill>
            <a:srgbClr val="9999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Lang geleden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AD58CDD-00F1-F892-0C88-EDC63659C5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7953" y="2671779"/>
            <a:ext cx="4878382" cy="354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97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Projecten\Historisch Tijdsbedrijf\Subtijdlijnen\PruikenRevoluti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0" y="441806"/>
            <a:ext cx="12192000" cy="229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A2C045D6-C365-35F4-6A7A-B4463E3D92D3}"/>
              </a:ext>
            </a:extLst>
          </p:cNvPr>
          <p:cNvSpPr txBox="1"/>
          <p:nvPr/>
        </p:nvSpPr>
        <p:spPr>
          <a:xfrm>
            <a:off x="4234804" y="6224536"/>
            <a:ext cx="3707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Video </a:t>
            </a:r>
            <a:r>
              <a:rPr lang="en-US" dirty="0" err="1">
                <a:hlinkClick r:id="rId4"/>
              </a:rPr>
              <a:t>geschiedenis</a:t>
            </a:r>
            <a:r>
              <a:rPr lang="en-US" dirty="0">
                <a:hlinkClick r:id="rId4"/>
              </a:rPr>
              <a:t> van de </a:t>
            </a:r>
            <a:r>
              <a:rPr lang="en-US" dirty="0" err="1">
                <a:hlinkClick r:id="rId4"/>
              </a:rPr>
              <a:t>molen</a:t>
            </a:r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FD90336-2111-3DF8-2092-C7A17B4139FA}"/>
              </a:ext>
            </a:extLst>
          </p:cNvPr>
          <p:cNvSpPr txBox="1"/>
          <p:nvPr/>
        </p:nvSpPr>
        <p:spPr>
          <a:xfrm>
            <a:off x="3226336" y="6525326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© 2014 Marjan de Groot-</a:t>
            </a:r>
            <a:r>
              <a:rPr lang="nl-NL" sz="1200" dirty="0" err="1">
                <a:solidFill>
                  <a:srgbClr val="003366"/>
                </a:solidFill>
                <a:latin typeface="Open Sans" panose="020B0606030504020204" pitchFamily="34" charset="0"/>
              </a:rPr>
              <a:t>Reuvekamp</a:t>
            </a:r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pic>
        <p:nvPicPr>
          <p:cNvPr id="2" name="Picture 22" descr="C:\Projecten\Historisch Tijdsbedrijf\logo.png">
            <a:hlinkClick r:id="rId5"/>
            <a:extLst>
              <a:ext uri="{FF2B5EF4-FFF2-40B4-BE49-F238E27FC236}">
                <a16:creationId xmlns:a16="http://schemas.microsoft.com/office/drawing/2014/main" id="{D0962F9E-55ED-40FF-31E8-EDC033FB5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3" y="6192653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embleem, logo, symbool, Handelsmerk&#10;&#10;Automatisch gegenereerde beschrijving">
            <a:hlinkClick r:id="rId7"/>
            <a:extLst>
              <a:ext uri="{FF2B5EF4-FFF2-40B4-BE49-F238E27FC236}">
                <a16:creationId xmlns:a16="http://schemas.microsoft.com/office/drawing/2014/main" id="{BD0DA336-CF25-D96C-858C-BDF2D97D9F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620" y="5920238"/>
            <a:ext cx="582908" cy="550778"/>
          </a:xfrm>
          <a:prstGeom prst="rect">
            <a:avLst/>
          </a:prstGeom>
          <a:ln>
            <a:noFill/>
          </a:ln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E172FFCA-DA46-ADA3-A846-349339C68D66}"/>
              </a:ext>
            </a:extLst>
          </p:cNvPr>
          <p:cNvGrpSpPr/>
          <p:nvPr/>
        </p:nvGrpSpPr>
        <p:grpSpPr>
          <a:xfrm>
            <a:off x="11371249" y="5912641"/>
            <a:ext cx="589279" cy="729800"/>
            <a:chOff x="6837680" y="2274163"/>
            <a:chExt cx="2306320" cy="2978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Vijfhoek 3">
              <a:extLst>
                <a:ext uri="{FF2B5EF4-FFF2-40B4-BE49-F238E27FC236}">
                  <a16:creationId xmlns:a16="http://schemas.microsoft.com/office/drawing/2014/main" id="{770356EA-D87F-B057-6DBF-4CD2BC5B9C49}"/>
                </a:ext>
              </a:extLst>
            </p:cNvPr>
            <p:cNvSpPr/>
            <p:nvPr/>
          </p:nvSpPr>
          <p:spPr>
            <a:xfrm rot="10800000">
              <a:off x="6837680" y="2274163"/>
              <a:ext cx="2306320" cy="2978240"/>
            </a:xfrm>
            <a:custGeom>
              <a:avLst/>
              <a:gdLst>
                <a:gd name="connsiteX0" fmla="*/ 4 w 3403600"/>
                <a:gd name="connsiteY0" fmla="*/ 1678431 h 4394200"/>
                <a:gd name="connsiteX1" fmla="*/ 1701800 w 3403600"/>
                <a:gd name="connsiteY1" fmla="*/ 0 h 4394200"/>
                <a:gd name="connsiteX2" fmla="*/ 3403596 w 3403600"/>
                <a:gd name="connsiteY2" fmla="*/ 1678431 h 4394200"/>
                <a:gd name="connsiteX3" fmla="*/ 2753568 w 3403600"/>
                <a:gd name="connsiteY3" fmla="*/ 4394189 h 4394200"/>
                <a:gd name="connsiteX4" fmla="*/ 650032 w 3403600"/>
                <a:gd name="connsiteY4" fmla="*/ 4394189 h 4394200"/>
                <a:gd name="connsiteX5" fmla="*/ 4 w 3403600"/>
                <a:gd name="connsiteY5" fmla="*/ 1678431 h 4394200"/>
                <a:gd name="connsiteX0" fmla="*/ 0 w 3403592"/>
                <a:gd name="connsiteY0" fmla="*/ 0 h 2715758"/>
                <a:gd name="connsiteX1" fmla="*/ 1559556 w 3403592"/>
                <a:gd name="connsiteY1" fmla="*/ 668529 h 2715758"/>
                <a:gd name="connsiteX2" fmla="*/ 3403592 w 3403592"/>
                <a:gd name="connsiteY2" fmla="*/ 0 h 2715758"/>
                <a:gd name="connsiteX3" fmla="*/ 2753564 w 3403592"/>
                <a:gd name="connsiteY3" fmla="*/ 2715758 h 2715758"/>
                <a:gd name="connsiteX4" fmla="*/ 650028 w 3403592"/>
                <a:gd name="connsiteY4" fmla="*/ 2715758 h 2715758"/>
                <a:gd name="connsiteX5" fmla="*/ 0 w 3403592"/>
                <a:gd name="connsiteY5" fmla="*/ 0 h 2715758"/>
                <a:gd name="connsiteX0" fmla="*/ 0 w 2814312"/>
                <a:gd name="connsiteY0" fmla="*/ 193040 h 2908798"/>
                <a:gd name="connsiteX1" fmla="*/ 1559556 w 2814312"/>
                <a:gd name="connsiteY1" fmla="*/ 861569 h 2908798"/>
                <a:gd name="connsiteX2" fmla="*/ 2814312 w 2814312"/>
                <a:gd name="connsiteY2" fmla="*/ 0 h 2908798"/>
                <a:gd name="connsiteX3" fmla="*/ 2753564 w 2814312"/>
                <a:gd name="connsiteY3" fmla="*/ 2908798 h 2908798"/>
                <a:gd name="connsiteX4" fmla="*/ 650028 w 2814312"/>
                <a:gd name="connsiteY4" fmla="*/ 2908798 h 2908798"/>
                <a:gd name="connsiteX5" fmla="*/ 0 w 2814312"/>
                <a:gd name="connsiteY5" fmla="*/ 193040 h 2908798"/>
                <a:gd name="connsiteX0" fmla="*/ 51012 w 2164284"/>
                <a:gd name="connsiteY0" fmla="*/ 0 h 2949438"/>
                <a:gd name="connsiteX1" fmla="*/ 909528 w 2164284"/>
                <a:gd name="connsiteY1" fmla="*/ 90220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160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38621"/>
                <a:gd name="connsiteY0" fmla="*/ 0 h 2949438"/>
                <a:gd name="connsiteX1" fmla="*/ 1046425 w 2138621"/>
                <a:gd name="connsiteY1" fmla="*/ 607569 h 2949438"/>
                <a:gd name="connsiteX2" fmla="*/ 2138621 w 2138621"/>
                <a:gd name="connsiteY2" fmla="*/ 40640 h 2949438"/>
                <a:gd name="connsiteX3" fmla="*/ 2103536 w 2138621"/>
                <a:gd name="connsiteY3" fmla="*/ 2949438 h 2949438"/>
                <a:gd name="connsiteX4" fmla="*/ 0 w 2138621"/>
                <a:gd name="connsiteY4" fmla="*/ 2949438 h 2949438"/>
                <a:gd name="connsiteX5" fmla="*/ 51012 w 2138621"/>
                <a:gd name="connsiteY5" fmla="*/ 0 h 2949438"/>
                <a:gd name="connsiteX0" fmla="*/ 51012 w 2155730"/>
                <a:gd name="connsiteY0" fmla="*/ 0 h 2949438"/>
                <a:gd name="connsiteX1" fmla="*/ 1046425 w 2155730"/>
                <a:gd name="connsiteY1" fmla="*/ 607569 h 2949438"/>
                <a:gd name="connsiteX2" fmla="*/ 2155730 w 2155730"/>
                <a:gd name="connsiteY2" fmla="*/ 40640 h 2949438"/>
                <a:gd name="connsiteX3" fmla="*/ 2103536 w 2155730"/>
                <a:gd name="connsiteY3" fmla="*/ 2949438 h 2949438"/>
                <a:gd name="connsiteX4" fmla="*/ 0 w 2155730"/>
                <a:gd name="connsiteY4" fmla="*/ 2949438 h 2949438"/>
                <a:gd name="connsiteX5" fmla="*/ 51012 w 2155730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89198 w 2164284"/>
                <a:gd name="connsiteY1" fmla="*/ 61772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2788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9 w 2164284"/>
                <a:gd name="connsiteY1" fmla="*/ 59740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8240 w 2104403"/>
                <a:gd name="connsiteY0" fmla="*/ 0 h 2969700"/>
                <a:gd name="connsiteX1" fmla="*/ 1072089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29317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72090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403" h="2969700">
                  <a:moveTo>
                    <a:pt x="8240" y="0"/>
                  </a:moveTo>
                  <a:lnTo>
                    <a:pt x="1072090" y="617671"/>
                  </a:lnTo>
                  <a:lnTo>
                    <a:pt x="2104403" y="30422"/>
                  </a:lnTo>
                  <a:lnTo>
                    <a:pt x="2103536" y="2969700"/>
                  </a:lnTo>
                  <a:lnTo>
                    <a:pt x="0" y="2969700"/>
                  </a:lnTo>
                  <a:cubicBezTo>
                    <a:pt x="2747" y="1979800"/>
                    <a:pt x="5493" y="989900"/>
                    <a:pt x="8240" y="0"/>
                  </a:cubicBezTo>
                  <a:close/>
                </a:path>
              </a:pathLst>
            </a:custGeom>
            <a:solidFill>
              <a:srgbClr val="F83D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" name="Afbeelding 6" descr="Afbeelding met embleem, logo, symbool, Handelsmerk&#10;&#10;Automatisch gegenereerde beschrijving">
              <a:hlinkClick r:id="rId7"/>
              <a:extLst>
                <a:ext uri="{FF2B5EF4-FFF2-40B4-BE49-F238E27FC236}">
                  <a16:creationId xmlns:a16="http://schemas.microsoft.com/office/drawing/2014/main" id="{9C92CA31-355E-833B-2014-7BC94089A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614" y="2305164"/>
              <a:ext cx="2281386" cy="224767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147A2632-5DD6-C760-A1A6-97ADE71D872D}"/>
              </a:ext>
            </a:extLst>
          </p:cNvPr>
          <p:cNvSpPr/>
          <p:nvPr/>
        </p:nvSpPr>
        <p:spPr>
          <a:xfrm>
            <a:off x="0" y="11820"/>
            <a:ext cx="12192000" cy="432000"/>
          </a:xfrm>
          <a:prstGeom prst="rect">
            <a:avLst/>
          </a:prstGeom>
          <a:solidFill>
            <a:srgbClr val="9999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Lang geleden</a:t>
            </a:r>
          </a:p>
        </p:txBody>
      </p:sp>
      <p:pic>
        <p:nvPicPr>
          <p:cNvPr id="9" name="Afbeelding 8" descr="Afbeelding met buitenshuis, hemel, windmolen, boom&#10;&#10;Automatisch gegenereerde beschrijving">
            <a:extLst>
              <a:ext uri="{FF2B5EF4-FFF2-40B4-BE49-F238E27FC236}">
                <a16:creationId xmlns:a16="http://schemas.microsoft.com/office/drawing/2014/main" id="{A545D985-EEE4-DF2E-EA0C-9FFF8A0E4E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584" y="2758214"/>
            <a:ext cx="5290192" cy="349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5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Projecten\Historisch Tijdsbedrijf\Subtijdlijnen\NiveauB\Stoommachin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42"/>
            <a:ext cx="12192000" cy="229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kleding, gebouw, person, buitenshuis&#10;&#10;Automatisch gegenereerde beschrijving">
            <a:extLst>
              <a:ext uri="{FF2B5EF4-FFF2-40B4-BE49-F238E27FC236}">
                <a16:creationId xmlns:a16="http://schemas.microsoft.com/office/drawing/2014/main" id="{521BAF21-0B94-170E-F451-B8FE41ACE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738" y="2692508"/>
            <a:ext cx="4932524" cy="341419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0EB3951-F431-8E16-8C35-2DB361E5029C}"/>
              </a:ext>
            </a:extLst>
          </p:cNvPr>
          <p:cNvSpPr txBox="1"/>
          <p:nvPr/>
        </p:nvSpPr>
        <p:spPr>
          <a:xfrm>
            <a:off x="3719737" y="6106702"/>
            <a:ext cx="509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5"/>
              </a:rPr>
              <a:t>Videofragment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Geschiedenis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Openbaar</a:t>
            </a:r>
            <a:r>
              <a:rPr lang="en-US" dirty="0">
                <a:hlinkClick r:id="rId5"/>
              </a:rPr>
              <a:t> Vervoer</a:t>
            </a:r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DD80DAC-75E4-8212-A2B6-8B7E19684043}"/>
              </a:ext>
            </a:extLst>
          </p:cNvPr>
          <p:cNvSpPr/>
          <p:nvPr/>
        </p:nvSpPr>
        <p:spPr>
          <a:xfrm>
            <a:off x="0" y="11821"/>
            <a:ext cx="12192000" cy="370145"/>
          </a:xfrm>
          <a:prstGeom prst="rect">
            <a:avLst/>
          </a:prstGeom>
          <a:solidFill>
            <a:srgbClr val="9999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Lang geleden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2BEC0FD-D04A-F6E6-F3EB-82929AF00711}"/>
              </a:ext>
            </a:extLst>
          </p:cNvPr>
          <p:cNvSpPr txBox="1"/>
          <p:nvPr/>
        </p:nvSpPr>
        <p:spPr>
          <a:xfrm>
            <a:off x="3396154" y="6487410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© 2014 Marjan de Groot-</a:t>
            </a:r>
            <a:r>
              <a:rPr lang="nl-NL" sz="1200" dirty="0" err="1">
                <a:solidFill>
                  <a:srgbClr val="003366"/>
                </a:solidFill>
                <a:latin typeface="Open Sans" panose="020B0606030504020204" pitchFamily="34" charset="0"/>
              </a:rPr>
              <a:t>Reuvekamp</a:t>
            </a:r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pic>
        <p:nvPicPr>
          <p:cNvPr id="2" name="Picture 22">
            <a:hlinkClick r:id="rId6"/>
            <a:extLst>
              <a:ext uri="{FF2B5EF4-FFF2-40B4-BE49-F238E27FC236}">
                <a16:creationId xmlns:a16="http://schemas.microsoft.com/office/drawing/2014/main" id="{A538D3B5-232B-7A7D-E3AA-1E80D742F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6" y="6154737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EF720E22-CE0A-0F58-AA15-1C922BEDD7FF}"/>
              </a:ext>
            </a:extLst>
          </p:cNvPr>
          <p:cNvGrpSpPr/>
          <p:nvPr/>
        </p:nvGrpSpPr>
        <p:grpSpPr>
          <a:xfrm>
            <a:off x="11371249" y="5912641"/>
            <a:ext cx="589279" cy="729800"/>
            <a:chOff x="6837680" y="2274163"/>
            <a:chExt cx="2306320" cy="2978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" name="Vijfhoek 3">
              <a:extLst>
                <a:ext uri="{FF2B5EF4-FFF2-40B4-BE49-F238E27FC236}">
                  <a16:creationId xmlns:a16="http://schemas.microsoft.com/office/drawing/2014/main" id="{CCA59F4A-3CD5-71E4-5532-D118B6F4730C}"/>
                </a:ext>
              </a:extLst>
            </p:cNvPr>
            <p:cNvSpPr/>
            <p:nvPr/>
          </p:nvSpPr>
          <p:spPr>
            <a:xfrm rot="10800000">
              <a:off x="6837680" y="2274163"/>
              <a:ext cx="2306320" cy="2978240"/>
            </a:xfrm>
            <a:custGeom>
              <a:avLst/>
              <a:gdLst>
                <a:gd name="connsiteX0" fmla="*/ 4 w 3403600"/>
                <a:gd name="connsiteY0" fmla="*/ 1678431 h 4394200"/>
                <a:gd name="connsiteX1" fmla="*/ 1701800 w 3403600"/>
                <a:gd name="connsiteY1" fmla="*/ 0 h 4394200"/>
                <a:gd name="connsiteX2" fmla="*/ 3403596 w 3403600"/>
                <a:gd name="connsiteY2" fmla="*/ 1678431 h 4394200"/>
                <a:gd name="connsiteX3" fmla="*/ 2753568 w 3403600"/>
                <a:gd name="connsiteY3" fmla="*/ 4394189 h 4394200"/>
                <a:gd name="connsiteX4" fmla="*/ 650032 w 3403600"/>
                <a:gd name="connsiteY4" fmla="*/ 4394189 h 4394200"/>
                <a:gd name="connsiteX5" fmla="*/ 4 w 3403600"/>
                <a:gd name="connsiteY5" fmla="*/ 1678431 h 4394200"/>
                <a:gd name="connsiteX0" fmla="*/ 0 w 3403592"/>
                <a:gd name="connsiteY0" fmla="*/ 0 h 2715758"/>
                <a:gd name="connsiteX1" fmla="*/ 1559556 w 3403592"/>
                <a:gd name="connsiteY1" fmla="*/ 668529 h 2715758"/>
                <a:gd name="connsiteX2" fmla="*/ 3403592 w 3403592"/>
                <a:gd name="connsiteY2" fmla="*/ 0 h 2715758"/>
                <a:gd name="connsiteX3" fmla="*/ 2753564 w 3403592"/>
                <a:gd name="connsiteY3" fmla="*/ 2715758 h 2715758"/>
                <a:gd name="connsiteX4" fmla="*/ 650028 w 3403592"/>
                <a:gd name="connsiteY4" fmla="*/ 2715758 h 2715758"/>
                <a:gd name="connsiteX5" fmla="*/ 0 w 3403592"/>
                <a:gd name="connsiteY5" fmla="*/ 0 h 2715758"/>
                <a:gd name="connsiteX0" fmla="*/ 0 w 2814312"/>
                <a:gd name="connsiteY0" fmla="*/ 193040 h 2908798"/>
                <a:gd name="connsiteX1" fmla="*/ 1559556 w 2814312"/>
                <a:gd name="connsiteY1" fmla="*/ 861569 h 2908798"/>
                <a:gd name="connsiteX2" fmla="*/ 2814312 w 2814312"/>
                <a:gd name="connsiteY2" fmla="*/ 0 h 2908798"/>
                <a:gd name="connsiteX3" fmla="*/ 2753564 w 2814312"/>
                <a:gd name="connsiteY3" fmla="*/ 2908798 h 2908798"/>
                <a:gd name="connsiteX4" fmla="*/ 650028 w 2814312"/>
                <a:gd name="connsiteY4" fmla="*/ 2908798 h 2908798"/>
                <a:gd name="connsiteX5" fmla="*/ 0 w 2814312"/>
                <a:gd name="connsiteY5" fmla="*/ 193040 h 2908798"/>
                <a:gd name="connsiteX0" fmla="*/ 51012 w 2164284"/>
                <a:gd name="connsiteY0" fmla="*/ 0 h 2949438"/>
                <a:gd name="connsiteX1" fmla="*/ 909528 w 2164284"/>
                <a:gd name="connsiteY1" fmla="*/ 90220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160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38621"/>
                <a:gd name="connsiteY0" fmla="*/ 0 h 2949438"/>
                <a:gd name="connsiteX1" fmla="*/ 1046425 w 2138621"/>
                <a:gd name="connsiteY1" fmla="*/ 607569 h 2949438"/>
                <a:gd name="connsiteX2" fmla="*/ 2138621 w 2138621"/>
                <a:gd name="connsiteY2" fmla="*/ 40640 h 2949438"/>
                <a:gd name="connsiteX3" fmla="*/ 2103536 w 2138621"/>
                <a:gd name="connsiteY3" fmla="*/ 2949438 h 2949438"/>
                <a:gd name="connsiteX4" fmla="*/ 0 w 2138621"/>
                <a:gd name="connsiteY4" fmla="*/ 2949438 h 2949438"/>
                <a:gd name="connsiteX5" fmla="*/ 51012 w 2138621"/>
                <a:gd name="connsiteY5" fmla="*/ 0 h 2949438"/>
                <a:gd name="connsiteX0" fmla="*/ 51012 w 2155730"/>
                <a:gd name="connsiteY0" fmla="*/ 0 h 2949438"/>
                <a:gd name="connsiteX1" fmla="*/ 1046425 w 2155730"/>
                <a:gd name="connsiteY1" fmla="*/ 607569 h 2949438"/>
                <a:gd name="connsiteX2" fmla="*/ 2155730 w 2155730"/>
                <a:gd name="connsiteY2" fmla="*/ 40640 h 2949438"/>
                <a:gd name="connsiteX3" fmla="*/ 2103536 w 2155730"/>
                <a:gd name="connsiteY3" fmla="*/ 2949438 h 2949438"/>
                <a:gd name="connsiteX4" fmla="*/ 0 w 2155730"/>
                <a:gd name="connsiteY4" fmla="*/ 2949438 h 2949438"/>
                <a:gd name="connsiteX5" fmla="*/ 51012 w 2155730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89198 w 2164284"/>
                <a:gd name="connsiteY1" fmla="*/ 61772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2788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9 w 2164284"/>
                <a:gd name="connsiteY1" fmla="*/ 59740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8240 w 2104403"/>
                <a:gd name="connsiteY0" fmla="*/ 0 h 2969700"/>
                <a:gd name="connsiteX1" fmla="*/ 1072089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29317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72090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403" h="2969700">
                  <a:moveTo>
                    <a:pt x="8240" y="0"/>
                  </a:moveTo>
                  <a:lnTo>
                    <a:pt x="1072090" y="617671"/>
                  </a:lnTo>
                  <a:lnTo>
                    <a:pt x="2104403" y="30422"/>
                  </a:lnTo>
                  <a:lnTo>
                    <a:pt x="2103536" y="2969700"/>
                  </a:lnTo>
                  <a:lnTo>
                    <a:pt x="0" y="2969700"/>
                  </a:lnTo>
                  <a:cubicBezTo>
                    <a:pt x="2747" y="1979800"/>
                    <a:pt x="5493" y="989900"/>
                    <a:pt x="8240" y="0"/>
                  </a:cubicBezTo>
                  <a:close/>
                </a:path>
              </a:pathLst>
            </a:custGeom>
            <a:solidFill>
              <a:srgbClr val="F83D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2" name="Afbeelding 11" descr="Afbeelding met embleem, logo, symbool, Handelsmerk&#10;&#10;Automatisch gegenereerde beschrijving">
              <a:hlinkClick r:id="rId8"/>
              <a:extLst>
                <a:ext uri="{FF2B5EF4-FFF2-40B4-BE49-F238E27FC236}">
                  <a16:creationId xmlns:a16="http://schemas.microsoft.com/office/drawing/2014/main" id="{CC6B6D70-66E2-2294-30BB-9974F6C23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614" y="2305164"/>
              <a:ext cx="2281386" cy="224767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33360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Projecten\Historisch Tijdsbedrijf\Subtijdlijnen\RegentenVorst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9210"/>
            <a:ext cx="12192001" cy="229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86393D4A-B9BF-D111-4BB2-0BBD3783E780}"/>
              </a:ext>
            </a:extLst>
          </p:cNvPr>
          <p:cNvSpPr txBox="1"/>
          <p:nvPr/>
        </p:nvSpPr>
        <p:spPr>
          <a:xfrm>
            <a:off x="4973417" y="6192653"/>
            <a:ext cx="2245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Video BD over 1629</a:t>
            </a:r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7C4B754-1313-B0AA-24B1-BC0F3F45E93D}"/>
              </a:ext>
            </a:extLst>
          </p:cNvPr>
          <p:cNvSpPr txBox="1"/>
          <p:nvPr/>
        </p:nvSpPr>
        <p:spPr>
          <a:xfrm>
            <a:off x="3226335" y="6526491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© 2014 Marjan de Groot-</a:t>
            </a:r>
            <a:r>
              <a:rPr lang="nl-NL" sz="1200" dirty="0" err="1">
                <a:solidFill>
                  <a:srgbClr val="003366"/>
                </a:solidFill>
                <a:latin typeface="Open Sans" panose="020B0606030504020204" pitchFamily="34" charset="0"/>
              </a:rPr>
              <a:t>Reuvekamp</a:t>
            </a:r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pic>
        <p:nvPicPr>
          <p:cNvPr id="2" name="Picture 22" descr="C:\Projecten\Historisch Tijdsbedrijf\logo.png">
            <a:hlinkClick r:id="rId5"/>
            <a:extLst>
              <a:ext uri="{FF2B5EF4-FFF2-40B4-BE49-F238E27FC236}">
                <a16:creationId xmlns:a16="http://schemas.microsoft.com/office/drawing/2014/main" id="{E56DC135-8625-72BE-A013-0D11EA201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3" y="6192653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embleem, logo, symbool, Handelsmerk&#10;&#10;Automatisch gegenereerde beschrijving">
            <a:hlinkClick r:id="rId7"/>
            <a:extLst>
              <a:ext uri="{FF2B5EF4-FFF2-40B4-BE49-F238E27FC236}">
                <a16:creationId xmlns:a16="http://schemas.microsoft.com/office/drawing/2014/main" id="{3672EA3C-9FA6-8102-1E86-49C0522F6D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620" y="5920238"/>
            <a:ext cx="582908" cy="550778"/>
          </a:xfrm>
          <a:prstGeom prst="rect">
            <a:avLst/>
          </a:prstGeom>
          <a:ln>
            <a:noFill/>
          </a:ln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21804D9D-0526-B456-CAFF-C7BDD65F4290}"/>
              </a:ext>
            </a:extLst>
          </p:cNvPr>
          <p:cNvGrpSpPr/>
          <p:nvPr/>
        </p:nvGrpSpPr>
        <p:grpSpPr>
          <a:xfrm>
            <a:off x="11371249" y="5912641"/>
            <a:ext cx="589279" cy="729800"/>
            <a:chOff x="6837680" y="2274163"/>
            <a:chExt cx="2306320" cy="2978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Vijfhoek 3">
              <a:extLst>
                <a:ext uri="{FF2B5EF4-FFF2-40B4-BE49-F238E27FC236}">
                  <a16:creationId xmlns:a16="http://schemas.microsoft.com/office/drawing/2014/main" id="{BCA168B6-D293-21B4-0DBF-C70A53F1942A}"/>
                </a:ext>
              </a:extLst>
            </p:cNvPr>
            <p:cNvSpPr/>
            <p:nvPr/>
          </p:nvSpPr>
          <p:spPr>
            <a:xfrm rot="10800000">
              <a:off x="6837680" y="2274163"/>
              <a:ext cx="2306320" cy="2978240"/>
            </a:xfrm>
            <a:custGeom>
              <a:avLst/>
              <a:gdLst>
                <a:gd name="connsiteX0" fmla="*/ 4 w 3403600"/>
                <a:gd name="connsiteY0" fmla="*/ 1678431 h 4394200"/>
                <a:gd name="connsiteX1" fmla="*/ 1701800 w 3403600"/>
                <a:gd name="connsiteY1" fmla="*/ 0 h 4394200"/>
                <a:gd name="connsiteX2" fmla="*/ 3403596 w 3403600"/>
                <a:gd name="connsiteY2" fmla="*/ 1678431 h 4394200"/>
                <a:gd name="connsiteX3" fmla="*/ 2753568 w 3403600"/>
                <a:gd name="connsiteY3" fmla="*/ 4394189 h 4394200"/>
                <a:gd name="connsiteX4" fmla="*/ 650032 w 3403600"/>
                <a:gd name="connsiteY4" fmla="*/ 4394189 h 4394200"/>
                <a:gd name="connsiteX5" fmla="*/ 4 w 3403600"/>
                <a:gd name="connsiteY5" fmla="*/ 1678431 h 4394200"/>
                <a:gd name="connsiteX0" fmla="*/ 0 w 3403592"/>
                <a:gd name="connsiteY0" fmla="*/ 0 h 2715758"/>
                <a:gd name="connsiteX1" fmla="*/ 1559556 w 3403592"/>
                <a:gd name="connsiteY1" fmla="*/ 668529 h 2715758"/>
                <a:gd name="connsiteX2" fmla="*/ 3403592 w 3403592"/>
                <a:gd name="connsiteY2" fmla="*/ 0 h 2715758"/>
                <a:gd name="connsiteX3" fmla="*/ 2753564 w 3403592"/>
                <a:gd name="connsiteY3" fmla="*/ 2715758 h 2715758"/>
                <a:gd name="connsiteX4" fmla="*/ 650028 w 3403592"/>
                <a:gd name="connsiteY4" fmla="*/ 2715758 h 2715758"/>
                <a:gd name="connsiteX5" fmla="*/ 0 w 3403592"/>
                <a:gd name="connsiteY5" fmla="*/ 0 h 2715758"/>
                <a:gd name="connsiteX0" fmla="*/ 0 w 2814312"/>
                <a:gd name="connsiteY0" fmla="*/ 193040 h 2908798"/>
                <a:gd name="connsiteX1" fmla="*/ 1559556 w 2814312"/>
                <a:gd name="connsiteY1" fmla="*/ 861569 h 2908798"/>
                <a:gd name="connsiteX2" fmla="*/ 2814312 w 2814312"/>
                <a:gd name="connsiteY2" fmla="*/ 0 h 2908798"/>
                <a:gd name="connsiteX3" fmla="*/ 2753564 w 2814312"/>
                <a:gd name="connsiteY3" fmla="*/ 2908798 h 2908798"/>
                <a:gd name="connsiteX4" fmla="*/ 650028 w 2814312"/>
                <a:gd name="connsiteY4" fmla="*/ 2908798 h 2908798"/>
                <a:gd name="connsiteX5" fmla="*/ 0 w 2814312"/>
                <a:gd name="connsiteY5" fmla="*/ 193040 h 2908798"/>
                <a:gd name="connsiteX0" fmla="*/ 51012 w 2164284"/>
                <a:gd name="connsiteY0" fmla="*/ 0 h 2949438"/>
                <a:gd name="connsiteX1" fmla="*/ 909528 w 2164284"/>
                <a:gd name="connsiteY1" fmla="*/ 90220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160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38621"/>
                <a:gd name="connsiteY0" fmla="*/ 0 h 2949438"/>
                <a:gd name="connsiteX1" fmla="*/ 1046425 w 2138621"/>
                <a:gd name="connsiteY1" fmla="*/ 607569 h 2949438"/>
                <a:gd name="connsiteX2" fmla="*/ 2138621 w 2138621"/>
                <a:gd name="connsiteY2" fmla="*/ 40640 h 2949438"/>
                <a:gd name="connsiteX3" fmla="*/ 2103536 w 2138621"/>
                <a:gd name="connsiteY3" fmla="*/ 2949438 h 2949438"/>
                <a:gd name="connsiteX4" fmla="*/ 0 w 2138621"/>
                <a:gd name="connsiteY4" fmla="*/ 2949438 h 2949438"/>
                <a:gd name="connsiteX5" fmla="*/ 51012 w 2138621"/>
                <a:gd name="connsiteY5" fmla="*/ 0 h 2949438"/>
                <a:gd name="connsiteX0" fmla="*/ 51012 w 2155730"/>
                <a:gd name="connsiteY0" fmla="*/ 0 h 2949438"/>
                <a:gd name="connsiteX1" fmla="*/ 1046425 w 2155730"/>
                <a:gd name="connsiteY1" fmla="*/ 607569 h 2949438"/>
                <a:gd name="connsiteX2" fmla="*/ 2155730 w 2155730"/>
                <a:gd name="connsiteY2" fmla="*/ 40640 h 2949438"/>
                <a:gd name="connsiteX3" fmla="*/ 2103536 w 2155730"/>
                <a:gd name="connsiteY3" fmla="*/ 2949438 h 2949438"/>
                <a:gd name="connsiteX4" fmla="*/ 0 w 2155730"/>
                <a:gd name="connsiteY4" fmla="*/ 2949438 h 2949438"/>
                <a:gd name="connsiteX5" fmla="*/ 51012 w 2155730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89198 w 2164284"/>
                <a:gd name="connsiteY1" fmla="*/ 61772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2788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9 w 2164284"/>
                <a:gd name="connsiteY1" fmla="*/ 59740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8240 w 2104403"/>
                <a:gd name="connsiteY0" fmla="*/ 0 h 2969700"/>
                <a:gd name="connsiteX1" fmla="*/ 1072089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29317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72090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403" h="2969700">
                  <a:moveTo>
                    <a:pt x="8240" y="0"/>
                  </a:moveTo>
                  <a:lnTo>
                    <a:pt x="1072090" y="617671"/>
                  </a:lnTo>
                  <a:lnTo>
                    <a:pt x="2104403" y="30422"/>
                  </a:lnTo>
                  <a:lnTo>
                    <a:pt x="2103536" y="2969700"/>
                  </a:lnTo>
                  <a:lnTo>
                    <a:pt x="0" y="2969700"/>
                  </a:lnTo>
                  <a:cubicBezTo>
                    <a:pt x="2747" y="1979800"/>
                    <a:pt x="5493" y="989900"/>
                    <a:pt x="8240" y="0"/>
                  </a:cubicBezTo>
                  <a:close/>
                </a:path>
              </a:pathLst>
            </a:custGeom>
            <a:solidFill>
              <a:srgbClr val="F83D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" name="Afbeelding 6" descr="Afbeelding met embleem, logo, symbool, Handelsmerk&#10;&#10;Automatisch gegenereerde beschrijving">
              <a:hlinkClick r:id="rId7"/>
              <a:extLst>
                <a:ext uri="{FF2B5EF4-FFF2-40B4-BE49-F238E27FC236}">
                  <a16:creationId xmlns:a16="http://schemas.microsoft.com/office/drawing/2014/main" id="{BD160384-5605-0FEE-9CA1-825A7A901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614" y="2305164"/>
              <a:ext cx="2281386" cy="224767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9DE3FAB2-1D9A-9B7E-BEB6-EA1CAD9F2370}"/>
              </a:ext>
            </a:extLst>
          </p:cNvPr>
          <p:cNvSpPr/>
          <p:nvPr/>
        </p:nvSpPr>
        <p:spPr>
          <a:xfrm>
            <a:off x="0" y="6905"/>
            <a:ext cx="12192000" cy="432000"/>
          </a:xfrm>
          <a:prstGeom prst="rect">
            <a:avLst/>
          </a:prstGeom>
          <a:solidFill>
            <a:srgbClr val="9999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Lang geleden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6CB8C29-D848-E8D5-2DD8-1D18C0FFD8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3363" y="2711068"/>
            <a:ext cx="5305273" cy="348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83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Projecten\Historisch Tijdsbedrijf\Subtijdlijnen\NiveauB\Wereldoorlog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15"/>
            <a:ext cx="12192000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 descr="Afbeelding met buitenshuis, hemel, voertuig, Landvoertuig&#10;&#10;Automatisch gegenereerde beschrijving">
            <a:extLst>
              <a:ext uri="{FF2B5EF4-FFF2-40B4-BE49-F238E27FC236}">
                <a16:creationId xmlns:a16="http://schemas.microsoft.com/office/drawing/2014/main" id="{76065208-713F-E7E8-684C-B645B6642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037" y="2793456"/>
            <a:ext cx="5203925" cy="329984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05875F2-6A4A-4DB2-E6D5-18A811B99631}"/>
              </a:ext>
            </a:extLst>
          </p:cNvPr>
          <p:cNvSpPr txBox="1"/>
          <p:nvPr/>
        </p:nvSpPr>
        <p:spPr>
          <a:xfrm>
            <a:off x="3838489" y="6088651"/>
            <a:ext cx="4515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Video </a:t>
            </a:r>
            <a:r>
              <a:rPr lang="en-US" dirty="0" err="1">
                <a:hlinkClick r:id="rId5"/>
              </a:rPr>
              <a:t>Jeugdjournaal</a:t>
            </a:r>
            <a:r>
              <a:rPr lang="en-US" dirty="0">
                <a:hlinkClick r:id="rId5"/>
              </a:rPr>
              <a:t> Rosmalen 80 </a:t>
            </a:r>
            <a:r>
              <a:rPr lang="en-US" dirty="0" err="1">
                <a:hlinkClick r:id="rId5"/>
              </a:rPr>
              <a:t>jaar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vrij</a:t>
            </a:r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7A3056C-E240-3E86-9729-033316F8103D}"/>
              </a:ext>
            </a:extLst>
          </p:cNvPr>
          <p:cNvSpPr/>
          <p:nvPr/>
        </p:nvSpPr>
        <p:spPr>
          <a:xfrm>
            <a:off x="0" y="6905"/>
            <a:ext cx="12192000" cy="432000"/>
          </a:xfrm>
          <a:prstGeom prst="rect">
            <a:avLst/>
          </a:prstGeom>
          <a:solidFill>
            <a:srgbClr val="9999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Lang geleden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4628AE3-7CA5-A544-4C17-DB290C4543ED}"/>
              </a:ext>
            </a:extLst>
          </p:cNvPr>
          <p:cNvSpPr txBox="1"/>
          <p:nvPr/>
        </p:nvSpPr>
        <p:spPr>
          <a:xfrm>
            <a:off x="3226334" y="6487410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© 2014 Marjan de Groot-</a:t>
            </a:r>
            <a:r>
              <a:rPr lang="nl-NL" sz="1200" dirty="0" err="1">
                <a:solidFill>
                  <a:srgbClr val="003366"/>
                </a:solidFill>
                <a:latin typeface="Open Sans" panose="020B0606030504020204" pitchFamily="34" charset="0"/>
              </a:rPr>
              <a:t>Reuvekamp</a:t>
            </a:r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pic>
        <p:nvPicPr>
          <p:cNvPr id="4" name="Picture 22">
            <a:hlinkClick r:id="rId6"/>
            <a:extLst>
              <a:ext uri="{FF2B5EF4-FFF2-40B4-BE49-F238E27FC236}">
                <a16:creationId xmlns:a16="http://schemas.microsoft.com/office/drawing/2014/main" id="{3DB5E6E9-6F41-4CC3-A5C2-829F50EC6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6" y="6154737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F673B28E-8618-6D46-6965-D040F2337804}"/>
              </a:ext>
            </a:extLst>
          </p:cNvPr>
          <p:cNvGrpSpPr/>
          <p:nvPr/>
        </p:nvGrpSpPr>
        <p:grpSpPr>
          <a:xfrm>
            <a:off x="11371249" y="5912641"/>
            <a:ext cx="589279" cy="729800"/>
            <a:chOff x="6837680" y="2274163"/>
            <a:chExt cx="2306320" cy="2978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" name="Vijfhoek 3">
              <a:extLst>
                <a:ext uri="{FF2B5EF4-FFF2-40B4-BE49-F238E27FC236}">
                  <a16:creationId xmlns:a16="http://schemas.microsoft.com/office/drawing/2014/main" id="{F78DBB9A-BE51-6C9C-00B8-510B3DAAB521}"/>
                </a:ext>
              </a:extLst>
            </p:cNvPr>
            <p:cNvSpPr/>
            <p:nvPr/>
          </p:nvSpPr>
          <p:spPr>
            <a:xfrm rot="10800000">
              <a:off x="6837680" y="2274163"/>
              <a:ext cx="2306320" cy="2978240"/>
            </a:xfrm>
            <a:custGeom>
              <a:avLst/>
              <a:gdLst>
                <a:gd name="connsiteX0" fmla="*/ 4 w 3403600"/>
                <a:gd name="connsiteY0" fmla="*/ 1678431 h 4394200"/>
                <a:gd name="connsiteX1" fmla="*/ 1701800 w 3403600"/>
                <a:gd name="connsiteY1" fmla="*/ 0 h 4394200"/>
                <a:gd name="connsiteX2" fmla="*/ 3403596 w 3403600"/>
                <a:gd name="connsiteY2" fmla="*/ 1678431 h 4394200"/>
                <a:gd name="connsiteX3" fmla="*/ 2753568 w 3403600"/>
                <a:gd name="connsiteY3" fmla="*/ 4394189 h 4394200"/>
                <a:gd name="connsiteX4" fmla="*/ 650032 w 3403600"/>
                <a:gd name="connsiteY4" fmla="*/ 4394189 h 4394200"/>
                <a:gd name="connsiteX5" fmla="*/ 4 w 3403600"/>
                <a:gd name="connsiteY5" fmla="*/ 1678431 h 4394200"/>
                <a:gd name="connsiteX0" fmla="*/ 0 w 3403592"/>
                <a:gd name="connsiteY0" fmla="*/ 0 h 2715758"/>
                <a:gd name="connsiteX1" fmla="*/ 1559556 w 3403592"/>
                <a:gd name="connsiteY1" fmla="*/ 668529 h 2715758"/>
                <a:gd name="connsiteX2" fmla="*/ 3403592 w 3403592"/>
                <a:gd name="connsiteY2" fmla="*/ 0 h 2715758"/>
                <a:gd name="connsiteX3" fmla="*/ 2753564 w 3403592"/>
                <a:gd name="connsiteY3" fmla="*/ 2715758 h 2715758"/>
                <a:gd name="connsiteX4" fmla="*/ 650028 w 3403592"/>
                <a:gd name="connsiteY4" fmla="*/ 2715758 h 2715758"/>
                <a:gd name="connsiteX5" fmla="*/ 0 w 3403592"/>
                <a:gd name="connsiteY5" fmla="*/ 0 h 2715758"/>
                <a:gd name="connsiteX0" fmla="*/ 0 w 2814312"/>
                <a:gd name="connsiteY0" fmla="*/ 193040 h 2908798"/>
                <a:gd name="connsiteX1" fmla="*/ 1559556 w 2814312"/>
                <a:gd name="connsiteY1" fmla="*/ 861569 h 2908798"/>
                <a:gd name="connsiteX2" fmla="*/ 2814312 w 2814312"/>
                <a:gd name="connsiteY2" fmla="*/ 0 h 2908798"/>
                <a:gd name="connsiteX3" fmla="*/ 2753564 w 2814312"/>
                <a:gd name="connsiteY3" fmla="*/ 2908798 h 2908798"/>
                <a:gd name="connsiteX4" fmla="*/ 650028 w 2814312"/>
                <a:gd name="connsiteY4" fmla="*/ 2908798 h 2908798"/>
                <a:gd name="connsiteX5" fmla="*/ 0 w 2814312"/>
                <a:gd name="connsiteY5" fmla="*/ 193040 h 2908798"/>
                <a:gd name="connsiteX0" fmla="*/ 51012 w 2164284"/>
                <a:gd name="connsiteY0" fmla="*/ 0 h 2949438"/>
                <a:gd name="connsiteX1" fmla="*/ 909528 w 2164284"/>
                <a:gd name="connsiteY1" fmla="*/ 90220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160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38621"/>
                <a:gd name="connsiteY0" fmla="*/ 0 h 2949438"/>
                <a:gd name="connsiteX1" fmla="*/ 1046425 w 2138621"/>
                <a:gd name="connsiteY1" fmla="*/ 607569 h 2949438"/>
                <a:gd name="connsiteX2" fmla="*/ 2138621 w 2138621"/>
                <a:gd name="connsiteY2" fmla="*/ 40640 h 2949438"/>
                <a:gd name="connsiteX3" fmla="*/ 2103536 w 2138621"/>
                <a:gd name="connsiteY3" fmla="*/ 2949438 h 2949438"/>
                <a:gd name="connsiteX4" fmla="*/ 0 w 2138621"/>
                <a:gd name="connsiteY4" fmla="*/ 2949438 h 2949438"/>
                <a:gd name="connsiteX5" fmla="*/ 51012 w 2138621"/>
                <a:gd name="connsiteY5" fmla="*/ 0 h 2949438"/>
                <a:gd name="connsiteX0" fmla="*/ 51012 w 2155730"/>
                <a:gd name="connsiteY0" fmla="*/ 0 h 2949438"/>
                <a:gd name="connsiteX1" fmla="*/ 1046425 w 2155730"/>
                <a:gd name="connsiteY1" fmla="*/ 607569 h 2949438"/>
                <a:gd name="connsiteX2" fmla="*/ 2155730 w 2155730"/>
                <a:gd name="connsiteY2" fmla="*/ 40640 h 2949438"/>
                <a:gd name="connsiteX3" fmla="*/ 2103536 w 2155730"/>
                <a:gd name="connsiteY3" fmla="*/ 2949438 h 2949438"/>
                <a:gd name="connsiteX4" fmla="*/ 0 w 2155730"/>
                <a:gd name="connsiteY4" fmla="*/ 2949438 h 2949438"/>
                <a:gd name="connsiteX5" fmla="*/ 51012 w 2155730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89198 w 2164284"/>
                <a:gd name="connsiteY1" fmla="*/ 61772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2788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9 w 2164284"/>
                <a:gd name="connsiteY1" fmla="*/ 59740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8240 w 2104403"/>
                <a:gd name="connsiteY0" fmla="*/ 0 h 2969700"/>
                <a:gd name="connsiteX1" fmla="*/ 1072089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29317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72090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403" h="2969700">
                  <a:moveTo>
                    <a:pt x="8240" y="0"/>
                  </a:moveTo>
                  <a:lnTo>
                    <a:pt x="1072090" y="617671"/>
                  </a:lnTo>
                  <a:lnTo>
                    <a:pt x="2104403" y="30422"/>
                  </a:lnTo>
                  <a:lnTo>
                    <a:pt x="2103536" y="2969700"/>
                  </a:lnTo>
                  <a:lnTo>
                    <a:pt x="0" y="2969700"/>
                  </a:lnTo>
                  <a:cubicBezTo>
                    <a:pt x="2747" y="1979800"/>
                    <a:pt x="5493" y="989900"/>
                    <a:pt x="8240" y="0"/>
                  </a:cubicBezTo>
                  <a:close/>
                </a:path>
              </a:pathLst>
            </a:custGeom>
            <a:solidFill>
              <a:srgbClr val="F83D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2" name="Afbeelding 11" descr="Afbeelding met embleem, logo, symbool, Handelsmerk&#10;&#10;Automatisch gegenereerde beschrijving">
              <a:hlinkClick r:id="rId8"/>
              <a:extLst>
                <a:ext uri="{FF2B5EF4-FFF2-40B4-BE49-F238E27FC236}">
                  <a16:creationId xmlns:a16="http://schemas.microsoft.com/office/drawing/2014/main" id="{CA284D75-30D5-C554-72B4-0107A458E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614" y="2305164"/>
              <a:ext cx="2281386" cy="224767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33360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Projecten\Historisch Tijdsbedrijf\Subtijdlijnen\TelevisiesComput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6"/>
            <a:ext cx="12192000" cy="229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buitenshuis, plant, boom, grond&#10;&#10;Automatisch gegenereerde beschrijving">
            <a:extLst>
              <a:ext uri="{FF2B5EF4-FFF2-40B4-BE49-F238E27FC236}">
                <a16:creationId xmlns:a16="http://schemas.microsoft.com/office/drawing/2014/main" id="{06D59D4E-FAD6-38B3-AAB2-5879F4568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223" y="2704763"/>
            <a:ext cx="5055553" cy="340898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96AB3AA-E3DC-F5EB-6343-C72629843C38}"/>
              </a:ext>
            </a:extLst>
          </p:cNvPr>
          <p:cNvSpPr txBox="1"/>
          <p:nvPr/>
        </p:nvSpPr>
        <p:spPr>
          <a:xfrm>
            <a:off x="4583833" y="6169565"/>
            <a:ext cx="3587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Video Het Huis van de Toekomst </a:t>
            </a:r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A699301-2189-20AA-7434-FAE2821EEE29}"/>
              </a:ext>
            </a:extLst>
          </p:cNvPr>
          <p:cNvSpPr/>
          <p:nvPr/>
        </p:nvSpPr>
        <p:spPr>
          <a:xfrm>
            <a:off x="0" y="-938"/>
            <a:ext cx="12192000" cy="432000"/>
          </a:xfrm>
          <a:prstGeom prst="rect">
            <a:avLst/>
          </a:prstGeom>
          <a:solidFill>
            <a:srgbClr val="C4A6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Onze tijd: ik, mama en papa, opa en oma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F1CAA55-1777-6BE6-F1C7-2091C2A948B6}"/>
              </a:ext>
            </a:extLst>
          </p:cNvPr>
          <p:cNvSpPr txBox="1"/>
          <p:nvPr/>
        </p:nvSpPr>
        <p:spPr>
          <a:xfrm>
            <a:off x="3287688" y="6487410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© 2014 Marjan de Groot-</a:t>
            </a:r>
            <a:r>
              <a:rPr lang="nl-NL" sz="1200" dirty="0" err="1">
                <a:solidFill>
                  <a:srgbClr val="003366"/>
                </a:solidFill>
                <a:latin typeface="Open Sans" panose="020B0606030504020204" pitchFamily="34" charset="0"/>
              </a:rPr>
              <a:t>Reuvekamp</a:t>
            </a:r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pic>
        <p:nvPicPr>
          <p:cNvPr id="2" name="Picture 22">
            <a:hlinkClick r:id="rId6"/>
            <a:extLst>
              <a:ext uri="{FF2B5EF4-FFF2-40B4-BE49-F238E27FC236}">
                <a16:creationId xmlns:a16="http://schemas.microsoft.com/office/drawing/2014/main" id="{3188FAF8-66D7-3767-D26D-F47E12F5A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6" y="6154737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F8938FF9-D6C3-41D9-E804-893FA17380B3}"/>
              </a:ext>
            </a:extLst>
          </p:cNvPr>
          <p:cNvGrpSpPr/>
          <p:nvPr/>
        </p:nvGrpSpPr>
        <p:grpSpPr>
          <a:xfrm>
            <a:off x="11371249" y="5912641"/>
            <a:ext cx="589279" cy="729800"/>
            <a:chOff x="6837680" y="2274163"/>
            <a:chExt cx="2306320" cy="2978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" name="Vijfhoek 3">
              <a:extLst>
                <a:ext uri="{FF2B5EF4-FFF2-40B4-BE49-F238E27FC236}">
                  <a16:creationId xmlns:a16="http://schemas.microsoft.com/office/drawing/2014/main" id="{70E30B34-DC8A-5535-BAC7-93A255F75AE2}"/>
                </a:ext>
              </a:extLst>
            </p:cNvPr>
            <p:cNvSpPr/>
            <p:nvPr/>
          </p:nvSpPr>
          <p:spPr>
            <a:xfrm rot="10800000">
              <a:off x="6837680" y="2274163"/>
              <a:ext cx="2306320" cy="2978240"/>
            </a:xfrm>
            <a:custGeom>
              <a:avLst/>
              <a:gdLst>
                <a:gd name="connsiteX0" fmla="*/ 4 w 3403600"/>
                <a:gd name="connsiteY0" fmla="*/ 1678431 h 4394200"/>
                <a:gd name="connsiteX1" fmla="*/ 1701800 w 3403600"/>
                <a:gd name="connsiteY1" fmla="*/ 0 h 4394200"/>
                <a:gd name="connsiteX2" fmla="*/ 3403596 w 3403600"/>
                <a:gd name="connsiteY2" fmla="*/ 1678431 h 4394200"/>
                <a:gd name="connsiteX3" fmla="*/ 2753568 w 3403600"/>
                <a:gd name="connsiteY3" fmla="*/ 4394189 h 4394200"/>
                <a:gd name="connsiteX4" fmla="*/ 650032 w 3403600"/>
                <a:gd name="connsiteY4" fmla="*/ 4394189 h 4394200"/>
                <a:gd name="connsiteX5" fmla="*/ 4 w 3403600"/>
                <a:gd name="connsiteY5" fmla="*/ 1678431 h 4394200"/>
                <a:gd name="connsiteX0" fmla="*/ 0 w 3403592"/>
                <a:gd name="connsiteY0" fmla="*/ 0 h 2715758"/>
                <a:gd name="connsiteX1" fmla="*/ 1559556 w 3403592"/>
                <a:gd name="connsiteY1" fmla="*/ 668529 h 2715758"/>
                <a:gd name="connsiteX2" fmla="*/ 3403592 w 3403592"/>
                <a:gd name="connsiteY2" fmla="*/ 0 h 2715758"/>
                <a:gd name="connsiteX3" fmla="*/ 2753564 w 3403592"/>
                <a:gd name="connsiteY3" fmla="*/ 2715758 h 2715758"/>
                <a:gd name="connsiteX4" fmla="*/ 650028 w 3403592"/>
                <a:gd name="connsiteY4" fmla="*/ 2715758 h 2715758"/>
                <a:gd name="connsiteX5" fmla="*/ 0 w 3403592"/>
                <a:gd name="connsiteY5" fmla="*/ 0 h 2715758"/>
                <a:gd name="connsiteX0" fmla="*/ 0 w 2814312"/>
                <a:gd name="connsiteY0" fmla="*/ 193040 h 2908798"/>
                <a:gd name="connsiteX1" fmla="*/ 1559556 w 2814312"/>
                <a:gd name="connsiteY1" fmla="*/ 861569 h 2908798"/>
                <a:gd name="connsiteX2" fmla="*/ 2814312 w 2814312"/>
                <a:gd name="connsiteY2" fmla="*/ 0 h 2908798"/>
                <a:gd name="connsiteX3" fmla="*/ 2753564 w 2814312"/>
                <a:gd name="connsiteY3" fmla="*/ 2908798 h 2908798"/>
                <a:gd name="connsiteX4" fmla="*/ 650028 w 2814312"/>
                <a:gd name="connsiteY4" fmla="*/ 2908798 h 2908798"/>
                <a:gd name="connsiteX5" fmla="*/ 0 w 2814312"/>
                <a:gd name="connsiteY5" fmla="*/ 193040 h 2908798"/>
                <a:gd name="connsiteX0" fmla="*/ 51012 w 2164284"/>
                <a:gd name="connsiteY0" fmla="*/ 0 h 2949438"/>
                <a:gd name="connsiteX1" fmla="*/ 909528 w 2164284"/>
                <a:gd name="connsiteY1" fmla="*/ 90220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160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38621"/>
                <a:gd name="connsiteY0" fmla="*/ 0 h 2949438"/>
                <a:gd name="connsiteX1" fmla="*/ 1046425 w 2138621"/>
                <a:gd name="connsiteY1" fmla="*/ 607569 h 2949438"/>
                <a:gd name="connsiteX2" fmla="*/ 2138621 w 2138621"/>
                <a:gd name="connsiteY2" fmla="*/ 40640 h 2949438"/>
                <a:gd name="connsiteX3" fmla="*/ 2103536 w 2138621"/>
                <a:gd name="connsiteY3" fmla="*/ 2949438 h 2949438"/>
                <a:gd name="connsiteX4" fmla="*/ 0 w 2138621"/>
                <a:gd name="connsiteY4" fmla="*/ 2949438 h 2949438"/>
                <a:gd name="connsiteX5" fmla="*/ 51012 w 2138621"/>
                <a:gd name="connsiteY5" fmla="*/ 0 h 2949438"/>
                <a:gd name="connsiteX0" fmla="*/ 51012 w 2155730"/>
                <a:gd name="connsiteY0" fmla="*/ 0 h 2949438"/>
                <a:gd name="connsiteX1" fmla="*/ 1046425 w 2155730"/>
                <a:gd name="connsiteY1" fmla="*/ 607569 h 2949438"/>
                <a:gd name="connsiteX2" fmla="*/ 2155730 w 2155730"/>
                <a:gd name="connsiteY2" fmla="*/ 40640 h 2949438"/>
                <a:gd name="connsiteX3" fmla="*/ 2103536 w 2155730"/>
                <a:gd name="connsiteY3" fmla="*/ 2949438 h 2949438"/>
                <a:gd name="connsiteX4" fmla="*/ 0 w 2155730"/>
                <a:gd name="connsiteY4" fmla="*/ 2949438 h 2949438"/>
                <a:gd name="connsiteX5" fmla="*/ 51012 w 2155730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89198 w 2164284"/>
                <a:gd name="connsiteY1" fmla="*/ 61772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2788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9 w 2164284"/>
                <a:gd name="connsiteY1" fmla="*/ 59740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8240 w 2104403"/>
                <a:gd name="connsiteY0" fmla="*/ 0 h 2969700"/>
                <a:gd name="connsiteX1" fmla="*/ 1072089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29317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72090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403" h="2969700">
                  <a:moveTo>
                    <a:pt x="8240" y="0"/>
                  </a:moveTo>
                  <a:lnTo>
                    <a:pt x="1072090" y="617671"/>
                  </a:lnTo>
                  <a:lnTo>
                    <a:pt x="2104403" y="30422"/>
                  </a:lnTo>
                  <a:lnTo>
                    <a:pt x="2103536" y="2969700"/>
                  </a:lnTo>
                  <a:lnTo>
                    <a:pt x="0" y="2969700"/>
                  </a:lnTo>
                  <a:cubicBezTo>
                    <a:pt x="2747" y="1979800"/>
                    <a:pt x="5493" y="989900"/>
                    <a:pt x="8240" y="0"/>
                  </a:cubicBezTo>
                  <a:close/>
                </a:path>
              </a:pathLst>
            </a:custGeom>
            <a:solidFill>
              <a:srgbClr val="F83D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2" name="Afbeelding 11" descr="Afbeelding met embleem, logo, symbool, Handelsmerk&#10;&#10;Automatisch gegenereerde beschrijving">
              <a:hlinkClick r:id="rId8"/>
              <a:extLst>
                <a:ext uri="{FF2B5EF4-FFF2-40B4-BE49-F238E27FC236}">
                  <a16:creationId xmlns:a16="http://schemas.microsoft.com/office/drawing/2014/main" id="{05D54DB0-08CB-82B6-F64E-717A84B3A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614" y="2305164"/>
              <a:ext cx="2281386" cy="224767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3336057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1952</TotalTime>
  <Words>205</Words>
  <Application>Microsoft Office PowerPoint</Application>
  <PresentationFormat>Breedbeeld</PresentationFormat>
  <Paragraphs>36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Open Sans</vt:lpstr>
      <vt:lpstr>Blank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Fontys Hogescholen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Vennema,Peter P.S.A.</dc:creator>
  <cp:lastModifiedBy>Jan van Nuland</cp:lastModifiedBy>
  <cp:revision>5</cp:revision>
  <cp:lastPrinted>2024-12-06T12:58:17Z</cp:lastPrinted>
  <dcterms:created xsi:type="dcterms:W3CDTF">2015-01-16T10:25:37Z</dcterms:created>
  <dcterms:modified xsi:type="dcterms:W3CDTF">2025-03-31T12:08:44Z</dcterms:modified>
</cp:coreProperties>
</file>