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9144000" cy="6858000"/>
  <p:embeddedFontLst>
    <p:embeddedFont>
      <p:font typeface="Play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h1kR1EmuOE+7+HMaxZ3sUnNgbb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9" name="Google Shape;2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hyperlink" Target="https://www.canonvannederland.nl/nl/page/298740/bevrijding-rosmalen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88" name="Google Shape;88;p1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90" name="Google Shape;90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91" name="Google Shape;91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nl-NL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93" name="Google Shape;93;p1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pic>
        <p:nvPicPr>
          <p:cNvPr descr="Afbeelding met buitenshuis, hemel, boom, herdenking&#10;&#10;Automatisch gegenereerde beschrijving" id="94" name="Google Shape;94;p1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1278350" y="1771175"/>
            <a:ext cx="2743200" cy="39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ts val="3600"/>
              <a:buFont typeface="Play"/>
              <a:buNone/>
            </a:pPr>
            <a: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  <a:t>Waar?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ts val="3600"/>
              <a:buFont typeface="Play"/>
              <a:buNone/>
            </a:pPr>
            <a:b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  <a:t>Wat?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ts val="3600"/>
              <a:buFont typeface="Play"/>
              <a:buNone/>
            </a:pPr>
            <a:b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  <a:t>Wie?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t/>
            </a:r>
            <a:endParaRPr b="0" sz="3600" u="none">
              <a:solidFill>
                <a:srgbClr val="FF6026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ts val="3600"/>
              <a:buFont typeface="Play"/>
              <a:buNone/>
            </a:pPr>
            <a: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  <a:t>Wanneer?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287414" y="1790859"/>
            <a:ext cx="4651500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23 oktober 1944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0" y="4274750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Canadese soldaten houden daarna wacht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3987" y="2466331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Engelse soldaten trekken Rosmalen binnen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55030" y="3688222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Verjagen de Duitse soldaten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16758" y="5459430"/>
            <a:ext cx="56788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Bevrijd van angst, armoede en racisme  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23264" y="4867090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vallen 95 doden, 100 huizen zijn verwoest</a:t>
            </a: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08" name="Google Shape;108;p2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10" name="Google Shape;11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11" name="Google Shape;111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pic>
        <p:nvPicPr>
          <p:cNvPr descr="Afbeelding met buitenshuis, hemel, voertuig, Landvoertuig&#10;&#10;Automatisch gegenereerde beschrijving" id="114" name="Google Shape;11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2467" y="1424751"/>
            <a:ext cx="6842775" cy="433904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34694" y="5955285"/>
            <a:ext cx="56788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mei 1945: einde oorlog in Nederland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11899" y="3095882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de dijk van Nuland naar Bruggen</a:t>
            </a:r>
            <a:endParaRPr/>
          </a:p>
        </p:txBody>
      </p:sp>
      <p:sp>
        <p:nvSpPr>
          <p:cNvPr id="117" name="Google Shape;117;p2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287414" y="1790859"/>
            <a:ext cx="4651500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Kamp Vught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8317" y="4201117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Ook leden verzetsgroep Margriet stierven er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12557" y="2466331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Kamp Vught is op dat moment al leeg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11834" y="3633894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750 mensen stierven er 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11001" y="4801457"/>
            <a:ext cx="60792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Auschwitz (Polen) ± 1 miljoen Joden gedood 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8052" y="5474449"/>
            <a:ext cx="54097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Anne Frank stierf in Bergen Belsen (Duitsland)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12557" y="3075306"/>
            <a:ext cx="60792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Ruim 30.000 mensen waren er opgesloten</a:t>
            </a: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30" name="Google Shape;130;p3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32" name="Google Shape;13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33" name="Google Shape;133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3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pic>
        <p:nvPicPr>
          <p:cNvPr descr="Afbeelding met zwart-wit, buitenshuis, hemel, hek&#10;&#10;Automatisch gegenereerde beschrijving" id="136" name="Google Shape;13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4245" y="1105929"/>
            <a:ext cx="6921887" cy="469440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>
            <p:ph type="title"/>
          </p:nvPr>
        </p:nvSpPr>
        <p:spPr>
          <a:xfrm>
            <a:off x="287414" y="1790859"/>
            <a:ext cx="4651500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Eerste wereldoorlog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46847" y="2466331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Eerste Wereldoorlog Nederland neutraal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55339" y="5612412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Eerste wereldoorlog van 1914-1918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46847" y="3075306"/>
            <a:ext cx="60792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België wel bezet: vluchtelingen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46847" y="3691027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Ook in den Bosch was een opvangplek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46847" y="4306748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Duitsers spanden dodendraad op de grens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55339" y="4921167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Vluchtelingen stierven door die stroomdraad</a:t>
            </a:r>
            <a:endParaRPr/>
          </a:p>
        </p:txBody>
      </p:sp>
      <p:grpSp>
        <p:nvGrpSpPr>
          <p:cNvPr id="150" name="Google Shape;150;p4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51" name="Google Shape;151;p4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53" name="Google Shape;153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54" name="Google Shape;154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4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156" name="Google Shape;156;p4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pic>
        <p:nvPicPr>
          <p:cNvPr descr="Afbeelding met wiel, transport, buitenshuis, voertuig&#10;&#10;Automatisch gegenereerde beschrijving" id="157" name="Google Shape;15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4780" y="1037236"/>
            <a:ext cx="6894792" cy="482635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>
            <p:ph type="title"/>
          </p:nvPr>
        </p:nvSpPr>
        <p:spPr>
          <a:xfrm>
            <a:off x="287413" y="1790859"/>
            <a:ext cx="5059915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Gevaar Maas voorbij?!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46846" y="2466331"/>
            <a:ext cx="54052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 1942 overstroomde de Maas bijna jaarlijks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55339" y="5612412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1995: Toch bijna weer grote overstroming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46847" y="3075306"/>
            <a:ext cx="60792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velden rond Rosmalen overstroomden dan</a:t>
            </a:r>
            <a:endParaRPr/>
          </a:p>
        </p:txBody>
      </p:sp>
      <p:sp>
        <p:nvSpPr>
          <p:cNvPr id="168" name="Google Shape;168;p5"/>
          <p:cNvSpPr txBox="1"/>
          <p:nvPr/>
        </p:nvSpPr>
        <p:spPr>
          <a:xfrm>
            <a:off x="46847" y="3691027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1925 grote overstroming: veel schade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46847" y="4306748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Maas wordt recht getrokken en stuw bij Lith 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55339" y="4921167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1942: Beerse overlaat kan dicht</a:t>
            </a:r>
            <a:endParaRPr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72" name="Google Shape;172;p5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74" name="Google Shape;174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75" name="Google Shape;175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5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177" name="Google Shape;177;p5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pic>
        <p:nvPicPr>
          <p:cNvPr descr="Afbeelding met buitenshuis, kleding, persoon, water&#10;&#10;Automatisch gegenereerde beschrijving" id="178" name="Google Shape;17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4442" y="1116043"/>
            <a:ext cx="6837558" cy="471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>
            <p:ph type="title"/>
          </p:nvPr>
        </p:nvSpPr>
        <p:spPr>
          <a:xfrm>
            <a:off x="287414" y="1790859"/>
            <a:ext cx="4651500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Wow: Margriet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12557" y="2466331"/>
            <a:ext cx="496029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Hoofdkwartier Margriet in Hintham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11834" y="3633894"/>
            <a:ext cx="496101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Ook gestrande Engelse piloten gered</a:t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>
            <a:off x="12557" y="3075306"/>
            <a:ext cx="496101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Stalen voedselbonnen voor onderduikers</a:t>
            </a:r>
            <a:endParaRPr/>
          </a:p>
        </p:txBody>
      </p:sp>
      <p:grpSp>
        <p:nvGrpSpPr>
          <p:cNvPr id="189" name="Google Shape;189;p6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0" name="Google Shape;190;p6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92" name="Google Shape;192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93" name="Google Shape;193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6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pic>
        <p:nvPicPr>
          <p:cNvPr descr="Afbeelding met tekst, Menselijk gezicht, person, buitenshuis&#10;&#10;Automatisch gegenereerde beschrijving" id="196" name="Google Shape;19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3575" y="722090"/>
            <a:ext cx="7218425" cy="541381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 txBox="1"/>
          <p:nvPr/>
        </p:nvSpPr>
        <p:spPr>
          <a:xfrm>
            <a:off x="42616" y="4808052"/>
            <a:ext cx="49305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Gesnapt en toen zelf vermoord</a:t>
            </a:r>
            <a:endParaRPr/>
          </a:p>
        </p:txBody>
      </p:sp>
      <p:sp>
        <p:nvSpPr>
          <p:cNvPr id="198" name="Google Shape;198;p6"/>
          <p:cNvSpPr txBox="1"/>
          <p:nvPr/>
        </p:nvSpPr>
        <p:spPr>
          <a:xfrm>
            <a:off x="11834" y="4220973"/>
            <a:ext cx="496101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Vermoorden landverraders</a:t>
            </a:r>
            <a:endParaRPr/>
          </a:p>
        </p:txBody>
      </p:sp>
      <p:sp>
        <p:nvSpPr>
          <p:cNvPr id="199" name="Google Shape;199;p6"/>
          <p:cNvSpPr txBox="1"/>
          <p:nvPr/>
        </p:nvSpPr>
        <p:spPr>
          <a:xfrm>
            <a:off x="0" y="5379723"/>
            <a:ext cx="49305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Naam: Prinses Margriet 1943 Canada </a:t>
            </a:r>
            <a:endParaRPr/>
          </a:p>
        </p:txBody>
      </p:sp>
      <p:sp>
        <p:nvSpPr>
          <p:cNvPr id="200" name="Google Shape;200;p6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>
            <p:ph type="title"/>
          </p:nvPr>
        </p:nvSpPr>
        <p:spPr>
          <a:xfrm>
            <a:off x="428280" y="5835278"/>
            <a:ext cx="1674061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Extra</a:t>
            </a:r>
            <a:endParaRPr/>
          </a:p>
        </p:txBody>
      </p:sp>
      <p:sp>
        <p:nvSpPr>
          <p:cNvPr id="207" name="Google Shape;207;p7"/>
          <p:cNvSpPr txBox="1"/>
          <p:nvPr/>
        </p:nvSpPr>
        <p:spPr>
          <a:xfrm>
            <a:off x="2585655" y="6099145"/>
            <a:ext cx="96845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Filmpje : Jos Korsten vertelt over Knokploeg Margriet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7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209" name="Google Shape;209;p7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211" name="Google Shape;21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212" name="Google Shape;21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7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214" name="Google Shape;214;p7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pic>
        <p:nvPicPr>
          <p:cNvPr id="215" name="Google Shape;215;p7" title="Verzetsgroep Margriet uit Rosmalen verteld door Jos Korsten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7339" y="558800"/>
            <a:ext cx="9503187" cy="536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7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/>
          <p:nvPr>
            <p:ph type="title"/>
          </p:nvPr>
        </p:nvSpPr>
        <p:spPr>
          <a:xfrm>
            <a:off x="315289" y="2924219"/>
            <a:ext cx="4651500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1900 - 1950</a:t>
            </a:r>
            <a:endParaRPr/>
          </a:p>
        </p:txBody>
      </p:sp>
      <p:sp>
        <p:nvSpPr>
          <p:cNvPr id="223" name="Google Shape;223;p8"/>
          <p:cNvSpPr txBox="1"/>
          <p:nvPr/>
        </p:nvSpPr>
        <p:spPr>
          <a:xfrm>
            <a:off x="148436" y="3497752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Tijd van de wereldoorlogen en holocaust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34694" y="6004257"/>
            <a:ext cx="54802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©© 2024 Jan van Nuland, samenstelling tekst en vormgeving – canonrosmalen@gmail.com</a:t>
            </a:r>
            <a:endParaRPr/>
          </a:p>
        </p:txBody>
      </p:sp>
      <p:grpSp>
        <p:nvGrpSpPr>
          <p:cNvPr id="225" name="Google Shape;225;p8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226" name="Google Shape;226;p8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228" name="Google Shape;22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229" name="Google Shape;229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8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231" name="Google Shape;231;p8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232" name="Google Shape;232;p8"/>
          <p:cNvSpPr/>
          <p:nvPr/>
        </p:nvSpPr>
        <p:spPr>
          <a:xfrm>
            <a:off x="359486" y="2130938"/>
            <a:ext cx="4563106" cy="457397"/>
          </a:xfrm>
          <a:prstGeom prst="roundRect">
            <a:avLst>
              <a:gd fmla="val 16667" name="adj"/>
            </a:avLst>
          </a:prstGeom>
          <a:solidFill>
            <a:srgbClr val="FF60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Naar meer info op Canon-pagina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bril, accessoire, brillen, tekening&#10;&#10;Automatisch gegenereerde beschrijving" id="233" name="Google Shape;23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53680" y="436135"/>
            <a:ext cx="5985730" cy="5985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60038" y="152151"/>
            <a:ext cx="1406751" cy="176483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8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2024-05-03T10:11:38Z</dcterms:created>
  <dc:creator>Jan van Nuland</dc:creator>
</cp:coreProperties>
</file>