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</p:sldIdLst>
  <p:sldSz cx="12192000" cy="6858000"/>
  <p:notesSz cx="6888163" cy="100218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ACC"/>
    <a:srgbClr val="F6C8A7"/>
    <a:srgbClr val="C4A6E2"/>
    <a:srgbClr val="F0E8F7"/>
    <a:srgbClr val="D7C2E1"/>
    <a:srgbClr val="E3A4AF"/>
    <a:srgbClr val="FFD485"/>
    <a:srgbClr val="9DC98A"/>
    <a:srgbClr val="D5BB70"/>
    <a:srgbClr val="D2E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01246A-7B0F-4901-9DDC-8DE6BE5D83D3}" v="9" dt="2025-03-31T12:04:38.3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26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 Nuland" userId="a82abb82597f8afb" providerId="LiveId" clId="{B03FF7F5-B4B3-449B-8B1D-DF27AD978F25}"/>
    <pc:docChg chg="undo custSel addSld delSld modSld modMainMaster modNotesMaster">
      <pc:chgData name="Jan van Nuland" userId="a82abb82597f8afb" providerId="LiveId" clId="{B03FF7F5-B4B3-449B-8B1D-DF27AD978F25}" dt="2024-12-06T11:18:16.051" v="447" actId="1076"/>
      <pc:docMkLst>
        <pc:docMk/>
      </pc:docMkLst>
      <pc:sldChg chg="modSp del modNotes">
        <pc:chgData name="Jan van Nuland" userId="a82abb82597f8afb" providerId="LiveId" clId="{B03FF7F5-B4B3-449B-8B1D-DF27AD978F25}" dt="2024-12-06T09:58:00.771" v="2" actId="47"/>
        <pc:sldMkLst>
          <pc:docMk/>
          <pc:sldMk cId="2566922382" sldId="256"/>
        </pc:sldMkLst>
      </pc:sldChg>
      <pc:sldChg chg="addSp delSp modSp mod modNotes">
        <pc:chgData name="Jan van Nuland" userId="a82abb82597f8afb" providerId="LiveId" clId="{B03FF7F5-B4B3-449B-8B1D-DF27AD978F25}" dt="2024-12-06T10:33:42.792" v="137" actId="14100"/>
        <pc:sldMkLst>
          <pc:docMk/>
          <pc:sldMk cId="1966175099" sldId="257"/>
        </pc:sldMkLst>
      </pc:sldChg>
      <pc:sldChg chg="addSp delSp modSp mod modNotes">
        <pc:chgData name="Jan van Nuland" userId="a82abb82597f8afb" providerId="LiveId" clId="{B03FF7F5-B4B3-449B-8B1D-DF27AD978F25}" dt="2024-12-06T10:37:37.428" v="145" actId="1076"/>
        <pc:sldMkLst>
          <pc:docMk/>
          <pc:sldMk cId="3833360571" sldId="258"/>
        </pc:sldMkLst>
      </pc:sldChg>
      <pc:sldChg chg="addSp delSp modSp mod modNotes">
        <pc:chgData name="Jan van Nuland" userId="a82abb82597f8afb" providerId="LiveId" clId="{B03FF7F5-B4B3-449B-8B1D-DF27AD978F25}" dt="2024-12-06T10:41:06.273" v="203" actId="1076"/>
        <pc:sldMkLst>
          <pc:docMk/>
          <pc:sldMk cId="3833360571" sldId="259"/>
        </pc:sldMkLst>
      </pc:sldChg>
      <pc:sldChg chg="addSp delSp modSp mod modNotes">
        <pc:chgData name="Jan van Nuland" userId="a82abb82597f8afb" providerId="LiveId" clId="{B03FF7F5-B4B3-449B-8B1D-DF27AD978F25}" dt="2024-12-06T10:46:00.890" v="229" actId="1076"/>
        <pc:sldMkLst>
          <pc:docMk/>
          <pc:sldMk cId="3833360571" sldId="260"/>
        </pc:sldMkLst>
      </pc:sldChg>
      <pc:sldChg chg="addSp delSp modSp mod modNotes">
        <pc:chgData name="Jan van Nuland" userId="a82abb82597f8afb" providerId="LiveId" clId="{B03FF7F5-B4B3-449B-8B1D-DF27AD978F25}" dt="2024-12-06T10:52:56.139" v="308" actId="1076"/>
        <pc:sldMkLst>
          <pc:docMk/>
          <pc:sldMk cId="3833360571" sldId="261"/>
        </pc:sldMkLst>
      </pc:sldChg>
      <pc:sldChg chg="addSp delSp modSp mod modNotes">
        <pc:chgData name="Jan van Nuland" userId="a82abb82597f8afb" providerId="LiveId" clId="{B03FF7F5-B4B3-449B-8B1D-DF27AD978F25}" dt="2024-12-06T11:10:13.640" v="343" actId="1076"/>
        <pc:sldMkLst>
          <pc:docMk/>
          <pc:sldMk cId="3833360571" sldId="262"/>
        </pc:sldMkLst>
      </pc:sldChg>
      <pc:sldChg chg="addSp delSp modSp mod modNotes">
        <pc:chgData name="Jan van Nuland" userId="a82abb82597f8afb" providerId="LiveId" clId="{B03FF7F5-B4B3-449B-8B1D-DF27AD978F25}" dt="2024-12-06T10:49:42.406" v="276" actId="1076"/>
        <pc:sldMkLst>
          <pc:docMk/>
          <pc:sldMk cId="3833360571" sldId="263"/>
        </pc:sldMkLst>
      </pc:sldChg>
      <pc:sldChg chg="addSp delSp modSp mod modNotes">
        <pc:chgData name="Jan van Nuland" userId="a82abb82597f8afb" providerId="LiveId" clId="{B03FF7F5-B4B3-449B-8B1D-DF27AD978F25}" dt="2024-12-06T11:13:27.617" v="390" actId="1076"/>
        <pc:sldMkLst>
          <pc:docMk/>
          <pc:sldMk cId="3833360571" sldId="264"/>
        </pc:sldMkLst>
      </pc:sldChg>
      <pc:sldChg chg="addSp delSp modSp mod modNotes">
        <pc:chgData name="Jan van Nuland" userId="a82abb82597f8afb" providerId="LiveId" clId="{B03FF7F5-B4B3-449B-8B1D-DF27AD978F25}" dt="2024-12-06T11:18:16.051" v="447" actId="1076"/>
        <pc:sldMkLst>
          <pc:docMk/>
          <pc:sldMk cId="3833360571" sldId="265"/>
        </pc:sldMkLst>
      </pc:sldChg>
      <pc:sldChg chg="addSp delSp modSp add mod">
        <pc:chgData name="Jan van Nuland" userId="a82abb82597f8afb" providerId="LiveId" clId="{B03FF7F5-B4B3-449B-8B1D-DF27AD978F25}" dt="2024-12-06T10:33:52.191" v="138" actId="478"/>
        <pc:sldMkLst>
          <pc:docMk/>
          <pc:sldMk cId="1137944820" sldId="266"/>
        </pc:sldMkLst>
      </pc:sldChg>
      <pc:sldMasterChg chg="modSp modSldLayout">
        <pc:chgData name="Jan van Nuland" userId="a82abb82597f8afb" providerId="LiveId" clId="{B03FF7F5-B4B3-449B-8B1D-DF27AD978F25}" dt="2024-12-06T09:57:51.786" v="0"/>
        <pc:sldMasterMkLst>
          <pc:docMk/>
          <pc:sldMasterMk cId="1480467611" sldId="2147483648"/>
        </pc:sldMasterMkLst>
        <pc:sldLayoutChg chg="modSp">
          <pc:chgData name="Jan van Nuland" userId="a82abb82597f8afb" providerId="LiveId" clId="{B03FF7F5-B4B3-449B-8B1D-DF27AD978F25}" dt="2024-12-06T09:57:51.786" v="0"/>
          <pc:sldLayoutMkLst>
            <pc:docMk/>
            <pc:sldMasterMk cId="1480467611" sldId="2147483648"/>
            <pc:sldLayoutMk cId="2668734238" sldId="2147483649"/>
          </pc:sldLayoutMkLst>
        </pc:sldLayoutChg>
        <pc:sldLayoutChg chg="modSp">
          <pc:chgData name="Jan van Nuland" userId="a82abb82597f8afb" providerId="LiveId" clId="{B03FF7F5-B4B3-449B-8B1D-DF27AD978F25}" dt="2024-12-06T09:57:51.786" v="0"/>
          <pc:sldLayoutMkLst>
            <pc:docMk/>
            <pc:sldMasterMk cId="1480467611" sldId="2147483648"/>
            <pc:sldLayoutMk cId="3189618126" sldId="2147483651"/>
          </pc:sldLayoutMkLst>
        </pc:sldLayoutChg>
        <pc:sldLayoutChg chg="modSp">
          <pc:chgData name="Jan van Nuland" userId="a82abb82597f8afb" providerId="LiveId" clId="{B03FF7F5-B4B3-449B-8B1D-DF27AD978F25}" dt="2024-12-06T09:57:51.786" v="0"/>
          <pc:sldLayoutMkLst>
            <pc:docMk/>
            <pc:sldMasterMk cId="1480467611" sldId="2147483648"/>
            <pc:sldLayoutMk cId="3315501422" sldId="2147483652"/>
          </pc:sldLayoutMkLst>
        </pc:sldLayoutChg>
        <pc:sldLayoutChg chg="modSp">
          <pc:chgData name="Jan van Nuland" userId="a82abb82597f8afb" providerId="LiveId" clId="{B03FF7F5-B4B3-449B-8B1D-DF27AD978F25}" dt="2024-12-06T09:57:51.786" v="0"/>
          <pc:sldLayoutMkLst>
            <pc:docMk/>
            <pc:sldMasterMk cId="1480467611" sldId="2147483648"/>
            <pc:sldLayoutMk cId="3991100115" sldId="2147483653"/>
          </pc:sldLayoutMkLst>
        </pc:sldLayoutChg>
        <pc:sldLayoutChg chg="modSp">
          <pc:chgData name="Jan van Nuland" userId="a82abb82597f8afb" providerId="LiveId" clId="{B03FF7F5-B4B3-449B-8B1D-DF27AD978F25}" dt="2024-12-06T09:57:51.786" v="0"/>
          <pc:sldLayoutMkLst>
            <pc:docMk/>
            <pc:sldMasterMk cId="1480467611" sldId="2147483648"/>
            <pc:sldLayoutMk cId="1690377318" sldId="2147483656"/>
          </pc:sldLayoutMkLst>
        </pc:sldLayoutChg>
        <pc:sldLayoutChg chg="modSp">
          <pc:chgData name="Jan van Nuland" userId="a82abb82597f8afb" providerId="LiveId" clId="{B03FF7F5-B4B3-449B-8B1D-DF27AD978F25}" dt="2024-12-06T09:57:51.786" v="0"/>
          <pc:sldLayoutMkLst>
            <pc:docMk/>
            <pc:sldMasterMk cId="1480467611" sldId="2147483648"/>
            <pc:sldLayoutMk cId="2598046204" sldId="2147483657"/>
          </pc:sldLayoutMkLst>
        </pc:sldLayoutChg>
        <pc:sldLayoutChg chg="modSp">
          <pc:chgData name="Jan van Nuland" userId="a82abb82597f8afb" providerId="LiveId" clId="{B03FF7F5-B4B3-449B-8B1D-DF27AD978F25}" dt="2024-12-06T09:57:51.786" v="0"/>
          <pc:sldLayoutMkLst>
            <pc:docMk/>
            <pc:sldMasterMk cId="1480467611" sldId="2147483648"/>
            <pc:sldLayoutMk cId="3974787910" sldId="2147483659"/>
          </pc:sldLayoutMkLst>
        </pc:sldLayoutChg>
      </pc:sldMasterChg>
    </pc:docChg>
  </pc:docChgLst>
  <pc:docChgLst>
    <pc:chgData name="Jan van Nuland" userId="a82abb82597f8afb" providerId="LiveId" clId="{5601246A-7B0F-4901-9DDC-8DE6BE5D83D3}"/>
    <pc:docChg chg="modSld modMainMaster">
      <pc:chgData name="Jan van Nuland" userId="a82abb82597f8afb" providerId="LiveId" clId="{5601246A-7B0F-4901-9DDC-8DE6BE5D83D3}" dt="2025-03-31T08:22:16.949" v="7"/>
      <pc:docMkLst>
        <pc:docMk/>
      </pc:docMkLst>
      <pc:sldChg chg="modTransition">
        <pc:chgData name="Jan van Nuland" userId="a82abb82597f8afb" providerId="LiveId" clId="{5601246A-7B0F-4901-9DDC-8DE6BE5D83D3}" dt="2025-03-31T08:22:16.949" v="7"/>
        <pc:sldMkLst>
          <pc:docMk/>
          <pc:sldMk cId="1966175099" sldId="257"/>
        </pc:sldMkLst>
      </pc:sldChg>
      <pc:sldChg chg="modTransition">
        <pc:chgData name="Jan van Nuland" userId="a82abb82597f8afb" providerId="LiveId" clId="{5601246A-7B0F-4901-9DDC-8DE6BE5D83D3}" dt="2025-03-31T08:22:16.949" v="7"/>
        <pc:sldMkLst>
          <pc:docMk/>
          <pc:sldMk cId="3833360571" sldId="258"/>
        </pc:sldMkLst>
      </pc:sldChg>
      <pc:sldChg chg="modTransition">
        <pc:chgData name="Jan van Nuland" userId="a82abb82597f8afb" providerId="LiveId" clId="{5601246A-7B0F-4901-9DDC-8DE6BE5D83D3}" dt="2025-03-31T08:22:16.949" v="7"/>
        <pc:sldMkLst>
          <pc:docMk/>
          <pc:sldMk cId="3833360571" sldId="259"/>
        </pc:sldMkLst>
      </pc:sldChg>
      <pc:sldChg chg="modTransition">
        <pc:chgData name="Jan van Nuland" userId="a82abb82597f8afb" providerId="LiveId" clId="{5601246A-7B0F-4901-9DDC-8DE6BE5D83D3}" dt="2025-03-31T08:22:16.949" v="7"/>
        <pc:sldMkLst>
          <pc:docMk/>
          <pc:sldMk cId="3833360571" sldId="260"/>
        </pc:sldMkLst>
      </pc:sldChg>
      <pc:sldChg chg="modTransition">
        <pc:chgData name="Jan van Nuland" userId="a82abb82597f8afb" providerId="LiveId" clId="{5601246A-7B0F-4901-9DDC-8DE6BE5D83D3}" dt="2025-03-31T08:22:16.949" v="7"/>
        <pc:sldMkLst>
          <pc:docMk/>
          <pc:sldMk cId="3833360571" sldId="261"/>
        </pc:sldMkLst>
      </pc:sldChg>
      <pc:sldChg chg="modTransition">
        <pc:chgData name="Jan van Nuland" userId="a82abb82597f8afb" providerId="LiveId" clId="{5601246A-7B0F-4901-9DDC-8DE6BE5D83D3}" dt="2025-03-31T08:22:16.949" v="7"/>
        <pc:sldMkLst>
          <pc:docMk/>
          <pc:sldMk cId="3833360571" sldId="262"/>
        </pc:sldMkLst>
      </pc:sldChg>
      <pc:sldChg chg="modTransition">
        <pc:chgData name="Jan van Nuland" userId="a82abb82597f8afb" providerId="LiveId" clId="{5601246A-7B0F-4901-9DDC-8DE6BE5D83D3}" dt="2025-03-31T08:22:16.949" v="7"/>
        <pc:sldMkLst>
          <pc:docMk/>
          <pc:sldMk cId="3833360571" sldId="263"/>
        </pc:sldMkLst>
      </pc:sldChg>
      <pc:sldChg chg="modTransition">
        <pc:chgData name="Jan van Nuland" userId="a82abb82597f8afb" providerId="LiveId" clId="{5601246A-7B0F-4901-9DDC-8DE6BE5D83D3}" dt="2025-03-31T08:22:16.949" v="7"/>
        <pc:sldMkLst>
          <pc:docMk/>
          <pc:sldMk cId="3833360571" sldId="264"/>
        </pc:sldMkLst>
      </pc:sldChg>
      <pc:sldChg chg="modTransition">
        <pc:chgData name="Jan van Nuland" userId="a82abb82597f8afb" providerId="LiveId" clId="{5601246A-7B0F-4901-9DDC-8DE6BE5D83D3}" dt="2025-03-31T08:22:16.949" v="7"/>
        <pc:sldMkLst>
          <pc:docMk/>
          <pc:sldMk cId="3833360571" sldId="265"/>
        </pc:sldMkLst>
      </pc:sldChg>
      <pc:sldChg chg="modTransition">
        <pc:chgData name="Jan van Nuland" userId="a82abb82597f8afb" providerId="LiveId" clId="{5601246A-7B0F-4901-9DDC-8DE6BE5D83D3}" dt="2025-03-31T08:22:16.949" v="7"/>
        <pc:sldMkLst>
          <pc:docMk/>
          <pc:sldMk cId="1137944820" sldId="266"/>
        </pc:sldMkLst>
      </pc:sldChg>
      <pc:sldMasterChg chg="modTransition modSldLayout">
        <pc:chgData name="Jan van Nuland" userId="a82abb82597f8afb" providerId="LiveId" clId="{5601246A-7B0F-4901-9DDC-8DE6BE5D83D3}" dt="2025-03-31T08:22:16.949" v="7"/>
        <pc:sldMasterMkLst>
          <pc:docMk/>
          <pc:sldMasterMk cId="1480467611" sldId="2147483648"/>
        </pc:sldMasterMkLst>
        <pc:sldLayoutChg chg="modTransition">
          <pc:chgData name="Jan van Nuland" userId="a82abb82597f8afb" providerId="LiveId" clId="{5601246A-7B0F-4901-9DDC-8DE6BE5D83D3}" dt="2025-03-31T08:22:16.949" v="7"/>
          <pc:sldLayoutMkLst>
            <pc:docMk/>
            <pc:sldMasterMk cId="1480467611" sldId="2147483648"/>
            <pc:sldLayoutMk cId="2668734238" sldId="2147483649"/>
          </pc:sldLayoutMkLst>
        </pc:sldLayoutChg>
        <pc:sldLayoutChg chg="modTransition">
          <pc:chgData name="Jan van Nuland" userId="a82abb82597f8afb" providerId="LiveId" clId="{5601246A-7B0F-4901-9DDC-8DE6BE5D83D3}" dt="2025-03-31T08:22:16.949" v="7"/>
          <pc:sldLayoutMkLst>
            <pc:docMk/>
            <pc:sldMasterMk cId="1480467611" sldId="2147483648"/>
            <pc:sldLayoutMk cId="2252388013" sldId="2147483650"/>
          </pc:sldLayoutMkLst>
        </pc:sldLayoutChg>
        <pc:sldLayoutChg chg="modTransition">
          <pc:chgData name="Jan van Nuland" userId="a82abb82597f8afb" providerId="LiveId" clId="{5601246A-7B0F-4901-9DDC-8DE6BE5D83D3}" dt="2025-03-31T08:22:16.949" v="7"/>
          <pc:sldLayoutMkLst>
            <pc:docMk/>
            <pc:sldMasterMk cId="1480467611" sldId="2147483648"/>
            <pc:sldLayoutMk cId="3189618126" sldId="2147483651"/>
          </pc:sldLayoutMkLst>
        </pc:sldLayoutChg>
        <pc:sldLayoutChg chg="modTransition">
          <pc:chgData name="Jan van Nuland" userId="a82abb82597f8afb" providerId="LiveId" clId="{5601246A-7B0F-4901-9DDC-8DE6BE5D83D3}" dt="2025-03-31T08:22:16.949" v="7"/>
          <pc:sldLayoutMkLst>
            <pc:docMk/>
            <pc:sldMasterMk cId="1480467611" sldId="2147483648"/>
            <pc:sldLayoutMk cId="3315501422" sldId="2147483652"/>
          </pc:sldLayoutMkLst>
        </pc:sldLayoutChg>
        <pc:sldLayoutChg chg="modTransition">
          <pc:chgData name="Jan van Nuland" userId="a82abb82597f8afb" providerId="LiveId" clId="{5601246A-7B0F-4901-9DDC-8DE6BE5D83D3}" dt="2025-03-31T08:22:16.949" v="7"/>
          <pc:sldLayoutMkLst>
            <pc:docMk/>
            <pc:sldMasterMk cId="1480467611" sldId="2147483648"/>
            <pc:sldLayoutMk cId="3991100115" sldId="2147483653"/>
          </pc:sldLayoutMkLst>
        </pc:sldLayoutChg>
        <pc:sldLayoutChg chg="modTransition">
          <pc:chgData name="Jan van Nuland" userId="a82abb82597f8afb" providerId="LiveId" clId="{5601246A-7B0F-4901-9DDC-8DE6BE5D83D3}" dt="2025-03-31T08:22:16.949" v="7"/>
          <pc:sldLayoutMkLst>
            <pc:docMk/>
            <pc:sldMasterMk cId="1480467611" sldId="2147483648"/>
            <pc:sldLayoutMk cId="1175316988" sldId="2147483654"/>
          </pc:sldLayoutMkLst>
        </pc:sldLayoutChg>
        <pc:sldLayoutChg chg="modTransition">
          <pc:chgData name="Jan van Nuland" userId="a82abb82597f8afb" providerId="LiveId" clId="{5601246A-7B0F-4901-9DDC-8DE6BE5D83D3}" dt="2025-03-31T08:22:16.949" v="7"/>
          <pc:sldLayoutMkLst>
            <pc:docMk/>
            <pc:sldMasterMk cId="1480467611" sldId="2147483648"/>
            <pc:sldLayoutMk cId="3436799285" sldId="2147483655"/>
          </pc:sldLayoutMkLst>
        </pc:sldLayoutChg>
        <pc:sldLayoutChg chg="modTransition">
          <pc:chgData name="Jan van Nuland" userId="a82abb82597f8afb" providerId="LiveId" clId="{5601246A-7B0F-4901-9DDC-8DE6BE5D83D3}" dt="2025-03-31T08:22:16.949" v="7"/>
          <pc:sldLayoutMkLst>
            <pc:docMk/>
            <pc:sldMasterMk cId="1480467611" sldId="2147483648"/>
            <pc:sldLayoutMk cId="1690377318" sldId="2147483656"/>
          </pc:sldLayoutMkLst>
        </pc:sldLayoutChg>
        <pc:sldLayoutChg chg="modTransition">
          <pc:chgData name="Jan van Nuland" userId="a82abb82597f8afb" providerId="LiveId" clId="{5601246A-7B0F-4901-9DDC-8DE6BE5D83D3}" dt="2025-03-31T08:22:16.949" v="7"/>
          <pc:sldLayoutMkLst>
            <pc:docMk/>
            <pc:sldMasterMk cId="1480467611" sldId="2147483648"/>
            <pc:sldLayoutMk cId="2598046204" sldId="2147483657"/>
          </pc:sldLayoutMkLst>
        </pc:sldLayoutChg>
        <pc:sldLayoutChg chg="modTransition">
          <pc:chgData name="Jan van Nuland" userId="a82abb82597f8afb" providerId="LiveId" clId="{5601246A-7B0F-4901-9DDC-8DE6BE5D83D3}" dt="2025-03-31T08:22:16.949" v="7"/>
          <pc:sldLayoutMkLst>
            <pc:docMk/>
            <pc:sldMasterMk cId="1480467611" sldId="2147483648"/>
            <pc:sldLayoutMk cId="2645933112" sldId="2147483658"/>
          </pc:sldLayoutMkLst>
        </pc:sldLayoutChg>
        <pc:sldLayoutChg chg="modTransition">
          <pc:chgData name="Jan van Nuland" userId="a82abb82597f8afb" providerId="LiveId" clId="{5601246A-7B0F-4901-9DDC-8DE6BE5D83D3}" dt="2025-03-31T08:22:16.949" v="7"/>
          <pc:sldLayoutMkLst>
            <pc:docMk/>
            <pc:sldMasterMk cId="1480467611" sldId="2147483648"/>
            <pc:sldLayoutMk cId="3974787910" sldId="2147483659"/>
          </pc:sldLayoutMkLst>
        </pc:sldLayoutChg>
      </pc:sldMasterChg>
    </pc:docChg>
  </pc:docChgLst>
  <pc:docChgLst>
    <pc:chgData name="Jan van Nuland" userId="a82abb82597f8afb" providerId="LiveId" clId="{A7C54F20-8695-44BC-BE74-3DD6F30BCE76}"/>
    <pc:docChg chg="undo custSel modSld modNotesMaster modHandout">
      <pc:chgData name="Jan van Nuland" userId="a82abb82597f8afb" providerId="LiveId" clId="{A7C54F20-8695-44BC-BE74-3DD6F30BCE76}" dt="2024-11-12T08:02:41.270" v="1081" actId="20577"/>
      <pc:docMkLst>
        <pc:docMk/>
      </pc:docMkLst>
      <pc:sldChg chg="addSp delSp modSp mod">
        <pc:chgData name="Jan van Nuland" userId="a82abb82597f8afb" providerId="LiveId" clId="{A7C54F20-8695-44BC-BE74-3DD6F30BCE76}" dt="2024-11-09T14:22:41.852" v="924" actId="1035"/>
        <pc:sldMkLst>
          <pc:docMk/>
          <pc:sldMk cId="2566922382" sldId="256"/>
        </pc:sldMkLst>
      </pc:sldChg>
      <pc:sldChg chg="addSp delSp modSp mod">
        <pc:chgData name="Jan van Nuland" userId="a82abb82597f8afb" providerId="LiveId" clId="{A7C54F20-8695-44BC-BE74-3DD6F30BCE76}" dt="2024-11-09T14:23:15.382" v="931" actId="1035"/>
        <pc:sldMkLst>
          <pc:docMk/>
          <pc:sldMk cId="1966175099" sldId="257"/>
        </pc:sldMkLst>
      </pc:sldChg>
      <pc:sldChg chg="addSp delSp modSp mod">
        <pc:chgData name="Jan van Nuland" userId="a82abb82597f8afb" providerId="LiveId" clId="{A7C54F20-8695-44BC-BE74-3DD6F30BCE76}" dt="2024-11-09T14:23:28.864" v="932" actId="1036"/>
        <pc:sldMkLst>
          <pc:docMk/>
          <pc:sldMk cId="3833360571" sldId="258"/>
        </pc:sldMkLst>
      </pc:sldChg>
      <pc:sldChg chg="addSp delSp modSp mod">
        <pc:chgData name="Jan van Nuland" userId="a82abb82597f8afb" providerId="LiveId" clId="{A7C54F20-8695-44BC-BE74-3DD6F30BCE76}" dt="2024-11-09T14:23:57.493" v="936" actId="1036"/>
        <pc:sldMkLst>
          <pc:docMk/>
          <pc:sldMk cId="3833360571" sldId="259"/>
        </pc:sldMkLst>
      </pc:sldChg>
      <pc:sldChg chg="addSp delSp modSp mod">
        <pc:chgData name="Jan van Nuland" userId="a82abb82597f8afb" providerId="LiveId" clId="{A7C54F20-8695-44BC-BE74-3DD6F30BCE76}" dt="2024-11-09T14:24:30.791" v="938" actId="1036"/>
        <pc:sldMkLst>
          <pc:docMk/>
          <pc:sldMk cId="3833360571" sldId="260"/>
        </pc:sldMkLst>
      </pc:sldChg>
      <pc:sldChg chg="addSp delSp modSp mod">
        <pc:chgData name="Jan van Nuland" userId="a82abb82597f8afb" providerId="LiveId" clId="{A7C54F20-8695-44BC-BE74-3DD6F30BCE76}" dt="2024-11-12T08:02:41.270" v="1081" actId="20577"/>
        <pc:sldMkLst>
          <pc:docMk/>
          <pc:sldMk cId="3833360571" sldId="261"/>
        </pc:sldMkLst>
      </pc:sldChg>
      <pc:sldChg chg="addSp delSp modSp mod">
        <pc:chgData name="Jan van Nuland" userId="a82abb82597f8afb" providerId="LiveId" clId="{A7C54F20-8695-44BC-BE74-3DD6F30BCE76}" dt="2024-11-09T14:27:09.266" v="972" actId="1035"/>
        <pc:sldMkLst>
          <pc:docMk/>
          <pc:sldMk cId="3833360571" sldId="262"/>
        </pc:sldMkLst>
      </pc:sldChg>
      <pc:sldChg chg="addSp delSp modSp mod">
        <pc:chgData name="Jan van Nuland" userId="a82abb82597f8afb" providerId="LiveId" clId="{A7C54F20-8695-44BC-BE74-3DD6F30BCE76}" dt="2024-11-09T14:25:44.281" v="942" actId="1038"/>
        <pc:sldMkLst>
          <pc:docMk/>
          <pc:sldMk cId="3833360571" sldId="263"/>
        </pc:sldMkLst>
      </pc:sldChg>
      <pc:sldChg chg="addSp delSp modSp mod">
        <pc:chgData name="Jan van Nuland" userId="a82abb82597f8afb" providerId="LiveId" clId="{A7C54F20-8695-44BC-BE74-3DD6F30BCE76}" dt="2024-11-09T14:32:25.132" v="1041" actId="1076"/>
        <pc:sldMkLst>
          <pc:docMk/>
          <pc:sldMk cId="3833360571" sldId="264"/>
        </pc:sldMkLst>
      </pc:sldChg>
      <pc:sldChg chg="addSp delSp modSp mod">
        <pc:chgData name="Jan van Nuland" userId="a82abb82597f8afb" providerId="LiveId" clId="{A7C54F20-8695-44BC-BE74-3DD6F30BCE76}" dt="2024-11-09T14:35:34.119" v="1080" actId="14100"/>
        <pc:sldMkLst>
          <pc:docMk/>
          <pc:sldMk cId="3833360571" sldId="265"/>
        </pc:sldMkLst>
      </pc:sldChg>
    </pc:docChg>
  </pc:docChgLst>
  <pc:docChgLst>
    <pc:chgData name="Jan van Nuland" userId="a82abb82597f8afb" providerId="LiveId" clId="{93BBCA51-D83D-4437-9835-8AB30E187A6A}"/>
    <pc:docChg chg="modSld modMainMaster">
      <pc:chgData name="Jan van Nuland" userId="a82abb82597f8afb" providerId="LiveId" clId="{93BBCA51-D83D-4437-9835-8AB30E187A6A}" dt="2025-02-19T11:28:01.392" v="7"/>
      <pc:docMkLst>
        <pc:docMk/>
      </pc:docMkLst>
      <pc:sldChg chg="modTransition">
        <pc:chgData name="Jan van Nuland" userId="a82abb82597f8afb" providerId="LiveId" clId="{93BBCA51-D83D-4437-9835-8AB30E187A6A}" dt="2025-02-19T11:28:01.392" v="7"/>
        <pc:sldMkLst>
          <pc:docMk/>
          <pc:sldMk cId="1966175099" sldId="257"/>
        </pc:sldMkLst>
      </pc:sldChg>
      <pc:sldChg chg="modTransition">
        <pc:chgData name="Jan van Nuland" userId="a82abb82597f8afb" providerId="LiveId" clId="{93BBCA51-D83D-4437-9835-8AB30E187A6A}" dt="2025-02-19T11:28:01.392" v="7"/>
        <pc:sldMkLst>
          <pc:docMk/>
          <pc:sldMk cId="3833360571" sldId="258"/>
        </pc:sldMkLst>
      </pc:sldChg>
      <pc:sldChg chg="modTransition">
        <pc:chgData name="Jan van Nuland" userId="a82abb82597f8afb" providerId="LiveId" clId="{93BBCA51-D83D-4437-9835-8AB30E187A6A}" dt="2025-02-19T11:28:01.392" v="7"/>
        <pc:sldMkLst>
          <pc:docMk/>
          <pc:sldMk cId="3833360571" sldId="259"/>
        </pc:sldMkLst>
      </pc:sldChg>
      <pc:sldChg chg="modTransition">
        <pc:chgData name="Jan van Nuland" userId="a82abb82597f8afb" providerId="LiveId" clId="{93BBCA51-D83D-4437-9835-8AB30E187A6A}" dt="2025-02-19T11:28:01.392" v="7"/>
        <pc:sldMkLst>
          <pc:docMk/>
          <pc:sldMk cId="3833360571" sldId="260"/>
        </pc:sldMkLst>
      </pc:sldChg>
      <pc:sldChg chg="modTransition">
        <pc:chgData name="Jan van Nuland" userId="a82abb82597f8afb" providerId="LiveId" clId="{93BBCA51-D83D-4437-9835-8AB30E187A6A}" dt="2025-02-19T11:28:01.392" v="7"/>
        <pc:sldMkLst>
          <pc:docMk/>
          <pc:sldMk cId="3833360571" sldId="261"/>
        </pc:sldMkLst>
      </pc:sldChg>
      <pc:sldChg chg="modTransition">
        <pc:chgData name="Jan van Nuland" userId="a82abb82597f8afb" providerId="LiveId" clId="{93BBCA51-D83D-4437-9835-8AB30E187A6A}" dt="2025-02-19T11:28:01.392" v="7"/>
        <pc:sldMkLst>
          <pc:docMk/>
          <pc:sldMk cId="3833360571" sldId="262"/>
        </pc:sldMkLst>
      </pc:sldChg>
      <pc:sldChg chg="modTransition">
        <pc:chgData name="Jan van Nuland" userId="a82abb82597f8afb" providerId="LiveId" clId="{93BBCA51-D83D-4437-9835-8AB30E187A6A}" dt="2025-02-19T11:28:01.392" v="7"/>
        <pc:sldMkLst>
          <pc:docMk/>
          <pc:sldMk cId="3833360571" sldId="263"/>
        </pc:sldMkLst>
      </pc:sldChg>
      <pc:sldChg chg="modTransition">
        <pc:chgData name="Jan van Nuland" userId="a82abb82597f8afb" providerId="LiveId" clId="{93BBCA51-D83D-4437-9835-8AB30E187A6A}" dt="2025-02-19T11:28:01.392" v="7"/>
        <pc:sldMkLst>
          <pc:docMk/>
          <pc:sldMk cId="3833360571" sldId="264"/>
        </pc:sldMkLst>
      </pc:sldChg>
      <pc:sldChg chg="modTransition">
        <pc:chgData name="Jan van Nuland" userId="a82abb82597f8afb" providerId="LiveId" clId="{93BBCA51-D83D-4437-9835-8AB30E187A6A}" dt="2025-02-19T11:28:01.392" v="7"/>
        <pc:sldMkLst>
          <pc:docMk/>
          <pc:sldMk cId="3833360571" sldId="265"/>
        </pc:sldMkLst>
      </pc:sldChg>
      <pc:sldChg chg="modTransition">
        <pc:chgData name="Jan van Nuland" userId="a82abb82597f8afb" providerId="LiveId" clId="{93BBCA51-D83D-4437-9835-8AB30E187A6A}" dt="2025-02-19T11:28:01.392" v="7"/>
        <pc:sldMkLst>
          <pc:docMk/>
          <pc:sldMk cId="1137944820" sldId="266"/>
        </pc:sldMkLst>
      </pc:sldChg>
      <pc:sldMasterChg chg="modTransition modSldLayout">
        <pc:chgData name="Jan van Nuland" userId="a82abb82597f8afb" providerId="LiveId" clId="{93BBCA51-D83D-4437-9835-8AB30E187A6A}" dt="2025-02-19T11:28:01.392" v="7"/>
        <pc:sldMasterMkLst>
          <pc:docMk/>
          <pc:sldMasterMk cId="1480467611" sldId="2147483648"/>
        </pc:sldMasterMkLst>
        <pc:sldLayoutChg chg="modTransition">
          <pc:chgData name="Jan van Nuland" userId="a82abb82597f8afb" providerId="LiveId" clId="{93BBCA51-D83D-4437-9835-8AB30E187A6A}" dt="2025-02-19T11:28:01.392" v="7"/>
          <pc:sldLayoutMkLst>
            <pc:docMk/>
            <pc:sldMasterMk cId="1480467611" sldId="2147483648"/>
            <pc:sldLayoutMk cId="2668734238" sldId="2147483649"/>
          </pc:sldLayoutMkLst>
        </pc:sldLayoutChg>
        <pc:sldLayoutChg chg="modTransition">
          <pc:chgData name="Jan van Nuland" userId="a82abb82597f8afb" providerId="LiveId" clId="{93BBCA51-D83D-4437-9835-8AB30E187A6A}" dt="2025-02-19T11:28:01.392" v="7"/>
          <pc:sldLayoutMkLst>
            <pc:docMk/>
            <pc:sldMasterMk cId="1480467611" sldId="2147483648"/>
            <pc:sldLayoutMk cId="2252388013" sldId="2147483650"/>
          </pc:sldLayoutMkLst>
        </pc:sldLayoutChg>
        <pc:sldLayoutChg chg="modTransition">
          <pc:chgData name="Jan van Nuland" userId="a82abb82597f8afb" providerId="LiveId" clId="{93BBCA51-D83D-4437-9835-8AB30E187A6A}" dt="2025-02-19T11:28:01.392" v="7"/>
          <pc:sldLayoutMkLst>
            <pc:docMk/>
            <pc:sldMasterMk cId="1480467611" sldId="2147483648"/>
            <pc:sldLayoutMk cId="3189618126" sldId="2147483651"/>
          </pc:sldLayoutMkLst>
        </pc:sldLayoutChg>
        <pc:sldLayoutChg chg="modTransition">
          <pc:chgData name="Jan van Nuland" userId="a82abb82597f8afb" providerId="LiveId" clId="{93BBCA51-D83D-4437-9835-8AB30E187A6A}" dt="2025-02-19T11:28:01.392" v="7"/>
          <pc:sldLayoutMkLst>
            <pc:docMk/>
            <pc:sldMasterMk cId="1480467611" sldId="2147483648"/>
            <pc:sldLayoutMk cId="3315501422" sldId="2147483652"/>
          </pc:sldLayoutMkLst>
        </pc:sldLayoutChg>
        <pc:sldLayoutChg chg="modTransition">
          <pc:chgData name="Jan van Nuland" userId="a82abb82597f8afb" providerId="LiveId" clId="{93BBCA51-D83D-4437-9835-8AB30E187A6A}" dt="2025-02-19T11:28:01.392" v="7"/>
          <pc:sldLayoutMkLst>
            <pc:docMk/>
            <pc:sldMasterMk cId="1480467611" sldId="2147483648"/>
            <pc:sldLayoutMk cId="3991100115" sldId="2147483653"/>
          </pc:sldLayoutMkLst>
        </pc:sldLayoutChg>
        <pc:sldLayoutChg chg="modTransition">
          <pc:chgData name="Jan van Nuland" userId="a82abb82597f8afb" providerId="LiveId" clId="{93BBCA51-D83D-4437-9835-8AB30E187A6A}" dt="2025-02-19T11:28:01.392" v="7"/>
          <pc:sldLayoutMkLst>
            <pc:docMk/>
            <pc:sldMasterMk cId="1480467611" sldId="2147483648"/>
            <pc:sldLayoutMk cId="1175316988" sldId="2147483654"/>
          </pc:sldLayoutMkLst>
        </pc:sldLayoutChg>
        <pc:sldLayoutChg chg="modTransition">
          <pc:chgData name="Jan van Nuland" userId="a82abb82597f8afb" providerId="LiveId" clId="{93BBCA51-D83D-4437-9835-8AB30E187A6A}" dt="2025-02-19T11:28:01.392" v="7"/>
          <pc:sldLayoutMkLst>
            <pc:docMk/>
            <pc:sldMasterMk cId="1480467611" sldId="2147483648"/>
            <pc:sldLayoutMk cId="3436799285" sldId="2147483655"/>
          </pc:sldLayoutMkLst>
        </pc:sldLayoutChg>
        <pc:sldLayoutChg chg="modTransition">
          <pc:chgData name="Jan van Nuland" userId="a82abb82597f8afb" providerId="LiveId" clId="{93BBCA51-D83D-4437-9835-8AB30E187A6A}" dt="2025-02-19T11:28:01.392" v="7"/>
          <pc:sldLayoutMkLst>
            <pc:docMk/>
            <pc:sldMasterMk cId="1480467611" sldId="2147483648"/>
            <pc:sldLayoutMk cId="1690377318" sldId="2147483656"/>
          </pc:sldLayoutMkLst>
        </pc:sldLayoutChg>
        <pc:sldLayoutChg chg="modTransition">
          <pc:chgData name="Jan van Nuland" userId="a82abb82597f8afb" providerId="LiveId" clId="{93BBCA51-D83D-4437-9835-8AB30E187A6A}" dt="2025-02-19T11:28:01.392" v="7"/>
          <pc:sldLayoutMkLst>
            <pc:docMk/>
            <pc:sldMasterMk cId="1480467611" sldId="2147483648"/>
            <pc:sldLayoutMk cId="2598046204" sldId="2147483657"/>
          </pc:sldLayoutMkLst>
        </pc:sldLayoutChg>
        <pc:sldLayoutChg chg="modTransition">
          <pc:chgData name="Jan van Nuland" userId="a82abb82597f8afb" providerId="LiveId" clId="{93BBCA51-D83D-4437-9835-8AB30E187A6A}" dt="2025-02-19T11:28:01.392" v="7"/>
          <pc:sldLayoutMkLst>
            <pc:docMk/>
            <pc:sldMasterMk cId="1480467611" sldId="2147483648"/>
            <pc:sldLayoutMk cId="2645933112" sldId="2147483658"/>
          </pc:sldLayoutMkLst>
        </pc:sldLayoutChg>
        <pc:sldLayoutChg chg="modTransition">
          <pc:chgData name="Jan van Nuland" userId="a82abb82597f8afb" providerId="LiveId" clId="{93BBCA51-D83D-4437-9835-8AB30E187A6A}" dt="2025-02-19T11:28:01.392" v="7"/>
          <pc:sldLayoutMkLst>
            <pc:docMk/>
            <pc:sldMasterMk cId="1480467611" sldId="2147483648"/>
            <pc:sldLayoutMk cId="3974787910" sldId="2147483659"/>
          </pc:sldLayoutMkLst>
        </pc:sldLayoutChg>
      </pc:sldMasterChg>
    </pc:docChg>
  </pc:docChgLst>
  <pc:docChgLst>
    <pc:chgData name="Jan van Nuland" userId="a82abb82597f8afb" providerId="LiveId" clId="{FDD98DBF-E1F5-41EF-AE7F-BE6A36AAD898}"/>
    <pc:docChg chg="modSld modMainMaster">
      <pc:chgData name="Jan van Nuland" userId="a82abb82597f8afb" providerId="LiveId" clId="{FDD98DBF-E1F5-41EF-AE7F-BE6A36AAD898}" dt="2025-01-04T11:04:12.809" v="15"/>
      <pc:docMkLst>
        <pc:docMk/>
      </pc:docMkLst>
      <pc:sldChg chg="modTransition">
        <pc:chgData name="Jan van Nuland" userId="a82abb82597f8afb" providerId="LiveId" clId="{FDD98DBF-E1F5-41EF-AE7F-BE6A36AAD898}" dt="2025-01-04T11:04:12.809" v="15"/>
        <pc:sldMkLst>
          <pc:docMk/>
          <pc:sldMk cId="1966175099" sldId="257"/>
        </pc:sldMkLst>
      </pc:sldChg>
      <pc:sldChg chg="modTransition">
        <pc:chgData name="Jan van Nuland" userId="a82abb82597f8afb" providerId="LiveId" clId="{FDD98DBF-E1F5-41EF-AE7F-BE6A36AAD898}" dt="2025-01-04T11:04:12.809" v="15"/>
        <pc:sldMkLst>
          <pc:docMk/>
          <pc:sldMk cId="3833360571" sldId="258"/>
        </pc:sldMkLst>
      </pc:sldChg>
      <pc:sldChg chg="modTransition">
        <pc:chgData name="Jan van Nuland" userId="a82abb82597f8afb" providerId="LiveId" clId="{FDD98DBF-E1F5-41EF-AE7F-BE6A36AAD898}" dt="2025-01-04T11:04:12.809" v="15"/>
        <pc:sldMkLst>
          <pc:docMk/>
          <pc:sldMk cId="3833360571" sldId="259"/>
        </pc:sldMkLst>
      </pc:sldChg>
      <pc:sldChg chg="modTransition">
        <pc:chgData name="Jan van Nuland" userId="a82abb82597f8afb" providerId="LiveId" clId="{FDD98DBF-E1F5-41EF-AE7F-BE6A36AAD898}" dt="2025-01-04T11:04:12.809" v="15"/>
        <pc:sldMkLst>
          <pc:docMk/>
          <pc:sldMk cId="3833360571" sldId="260"/>
        </pc:sldMkLst>
      </pc:sldChg>
      <pc:sldChg chg="modTransition">
        <pc:chgData name="Jan van Nuland" userId="a82abb82597f8afb" providerId="LiveId" clId="{FDD98DBF-E1F5-41EF-AE7F-BE6A36AAD898}" dt="2025-01-04T11:04:12.809" v="15"/>
        <pc:sldMkLst>
          <pc:docMk/>
          <pc:sldMk cId="3833360571" sldId="261"/>
        </pc:sldMkLst>
      </pc:sldChg>
      <pc:sldChg chg="modTransition">
        <pc:chgData name="Jan van Nuland" userId="a82abb82597f8afb" providerId="LiveId" clId="{FDD98DBF-E1F5-41EF-AE7F-BE6A36AAD898}" dt="2025-01-04T11:04:12.809" v="15"/>
        <pc:sldMkLst>
          <pc:docMk/>
          <pc:sldMk cId="3833360571" sldId="262"/>
        </pc:sldMkLst>
      </pc:sldChg>
      <pc:sldChg chg="modTransition">
        <pc:chgData name="Jan van Nuland" userId="a82abb82597f8afb" providerId="LiveId" clId="{FDD98DBF-E1F5-41EF-AE7F-BE6A36AAD898}" dt="2025-01-04T11:04:12.809" v="15"/>
        <pc:sldMkLst>
          <pc:docMk/>
          <pc:sldMk cId="3833360571" sldId="263"/>
        </pc:sldMkLst>
      </pc:sldChg>
      <pc:sldChg chg="modTransition">
        <pc:chgData name="Jan van Nuland" userId="a82abb82597f8afb" providerId="LiveId" clId="{FDD98DBF-E1F5-41EF-AE7F-BE6A36AAD898}" dt="2025-01-04T11:04:12.809" v="15"/>
        <pc:sldMkLst>
          <pc:docMk/>
          <pc:sldMk cId="3833360571" sldId="264"/>
        </pc:sldMkLst>
      </pc:sldChg>
      <pc:sldChg chg="modTransition">
        <pc:chgData name="Jan van Nuland" userId="a82abb82597f8afb" providerId="LiveId" clId="{FDD98DBF-E1F5-41EF-AE7F-BE6A36AAD898}" dt="2025-01-04T11:04:12.809" v="15"/>
        <pc:sldMkLst>
          <pc:docMk/>
          <pc:sldMk cId="3833360571" sldId="265"/>
        </pc:sldMkLst>
      </pc:sldChg>
      <pc:sldChg chg="modTransition">
        <pc:chgData name="Jan van Nuland" userId="a82abb82597f8afb" providerId="LiveId" clId="{FDD98DBF-E1F5-41EF-AE7F-BE6A36AAD898}" dt="2025-01-04T11:04:12.809" v="15"/>
        <pc:sldMkLst>
          <pc:docMk/>
          <pc:sldMk cId="1137944820" sldId="266"/>
        </pc:sldMkLst>
      </pc:sldChg>
      <pc:sldMasterChg chg="modTransition modSldLayout">
        <pc:chgData name="Jan van Nuland" userId="a82abb82597f8afb" providerId="LiveId" clId="{FDD98DBF-E1F5-41EF-AE7F-BE6A36AAD898}" dt="2025-01-04T11:04:12.809" v="15"/>
        <pc:sldMasterMkLst>
          <pc:docMk/>
          <pc:sldMasterMk cId="1480467611" sldId="2147483648"/>
        </pc:sldMasterMkLst>
        <pc:sldLayoutChg chg="modTransition">
          <pc:chgData name="Jan van Nuland" userId="a82abb82597f8afb" providerId="LiveId" clId="{FDD98DBF-E1F5-41EF-AE7F-BE6A36AAD898}" dt="2025-01-04T11:04:12.809" v="15"/>
          <pc:sldLayoutMkLst>
            <pc:docMk/>
            <pc:sldMasterMk cId="1480467611" sldId="2147483648"/>
            <pc:sldLayoutMk cId="2668734238" sldId="2147483649"/>
          </pc:sldLayoutMkLst>
        </pc:sldLayoutChg>
        <pc:sldLayoutChg chg="modTransition">
          <pc:chgData name="Jan van Nuland" userId="a82abb82597f8afb" providerId="LiveId" clId="{FDD98DBF-E1F5-41EF-AE7F-BE6A36AAD898}" dt="2025-01-04T11:04:12.809" v="15"/>
          <pc:sldLayoutMkLst>
            <pc:docMk/>
            <pc:sldMasterMk cId="1480467611" sldId="2147483648"/>
            <pc:sldLayoutMk cId="2252388013" sldId="2147483650"/>
          </pc:sldLayoutMkLst>
        </pc:sldLayoutChg>
        <pc:sldLayoutChg chg="modTransition">
          <pc:chgData name="Jan van Nuland" userId="a82abb82597f8afb" providerId="LiveId" clId="{FDD98DBF-E1F5-41EF-AE7F-BE6A36AAD898}" dt="2025-01-04T11:04:12.809" v="15"/>
          <pc:sldLayoutMkLst>
            <pc:docMk/>
            <pc:sldMasterMk cId="1480467611" sldId="2147483648"/>
            <pc:sldLayoutMk cId="3189618126" sldId="2147483651"/>
          </pc:sldLayoutMkLst>
        </pc:sldLayoutChg>
        <pc:sldLayoutChg chg="modTransition">
          <pc:chgData name="Jan van Nuland" userId="a82abb82597f8afb" providerId="LiveId" clId="{FDD98DBF-E1F5-41EF-AE7F-BE6A36AAD898}" dt="2025-01-04T11:04:12.809" v="15"/>
          <pc:sldLayoutMkLst>
            <pc:docMk/>
            <pc:sldMasterMk cId="1480467611" sldId="2147483648"/>
            <pc:sldLayoutMk cId="3315501422" sldId="2147483652"/>
          </pc:sldLayoutMkLst>
        </pc:sldLayoutChg>
        <pc:sldLayoutChg chg="modTransition">
          <pc:chgData name="Jan van Nuland" userId="a82abb82597f8afb" providerId="LiveId" clId="{FDD98DBF-E1F5-41EF-AE7F-BE6A36AAD898}" dt="2025-01-04T11:04:12.809" v="15"/>
          <pc:sldLayoutMkLst>
            <pc:docMk/>
            <pc:sldMasterMk cId="1480467611" sldId="2147483648"/>
            <pc:sldLayoutMk cId="3991100115" sldId="2147483653"/>
          </pc:sldLayoutMkLst>
        </pc:sldLayoutChg>
        <pc:sldLayoutChg chg="modTransition">
          <pc:chgData name="Jan van Nuland" userId="a82abb82597f8afb" providerId="LiveId" clId="{FDD98DBF-E1F5-41EF-AE7F-BE6A36AAD898}" dt="2025-01-04T11:04:12.809" v="15"/>
          <pc:sldLayoutMkLst>
            <pc:docMk/>
            <pc:sldMasterMk cId="1480467611" sldId="2147483648"/>
            <pc:sldLayoutMk cId="1175316988" sldId="2147483654"/>
          </pc:sldLayoutMkLst>
        </pc:sldLayoutChg>
        <pc:sldLayoutChg chg="modTransition">
          <pc:chgData name="Jan van Nuland" userId="a82abb82597f8afb" providerId="LiveId" clId="{FDD98DBF-E1F5-41EF-AE7F-BE6A36AAD898}" dt="2025-01-04T11:04:12.809" v="15"/>
          <pc:sldLayoutMkLst>
            <pc:docMk/>
            <pc:sldMasterMk cId="1480467611" sldId="2147483648"/>
            <pc:sldLayoutMk cId="3436799285" sldId="2147483655"/>
          </pc:sldLayoutMkLst>
        </pc:sldLayoutChg>
        <pc:sldLayoutChg chg="modTransition">
          <pc:chgData name="Jan van Nuland" userId="a82abb82597f8afb" providerId="LiveId" clId="{FDD98DBF-E1F5-41EF-AE7F-BE6A36AAD898}" dt="2025-01-04T11:04:12.809" v="15"/>
          <pc:sldLayoutMkLst>
            <pc:docMk/>
            <pc:sldMasterMk cId="1480467611" sldId="2147483648"/>
            <pc:sldLayoutMk cId="1690377318" sldId="2147483656"/>
          </pc:sldLayoutMkLst>
        </pc:sldLayoutChg>
        <pc:sldLayoutChg chg="modTransition">
          <pc:chgData name="Jan van Nuland" userId="a82abb82597f8afb" providerId="LiveId" clId="{FDD98DBF-E1F5-41EF-AE7F-BE6A36AAD898}" dt="2025-01-04T11:04:12.809" v="15"/>
          <pc:sldLayoutMkLst>
            <pc:docMk/>
            <pc:sldMasterMk cId="1480467611" sldId="2147483648"/>
            <pc:sldLayoutMk cId="2598046204" sldId="2147483657"/>
          </pc:sldLayoutMkLst>
        </pc:sldLayoutChg>
        <pc:sldLayoutChg chg="modTransition">
          <pc:chgData name="Jan van Nuland" userId="a82abb82597f8afb" providerId="LiveId" clId="{FDD98DBF-E1F5-41EF-AE7F-BE6A36AAD898}" dt="2025-01-04T11:04:12.809" v="15"/>
          <pc:sldLayoutMkLst>
            <pc:docMk/>
            <pc:sldMasterMk cId="1480467611" sldId="2147483648"/>
            <pc:sldLayoutMk cId="2645933112" sldId="2147483658"/>
          </pc:sldLayoutMkLst>
        </pc:sldLayoutChg>
        <pc:sldLayoutChg chg="modTransition">
          <pc:chgData name="Jan van Nuland" userId="a82abb82597f8afb" providerId="LiveId" clId="{FDD98DBF-E1F5-41EF-AE7F-BE6A36AAD898}" dt="2025-01-04T11:04:12.809" v="15"/>
          <pc:sldLayoutMkLst>
            <pc:docMk/>
            <pc:sldMasterMk cId="1480467611" sldId="2147483648"/>
            <pc:sldLayoutMk cId="3974787910" sldId="2147483659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5998737A-7995-4B74-B63A-80E0593C4CFC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1B1A7392-2789-462C-8F1D-017BB83F83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0496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16E894CF-CF29-460C-8820-A692FD564E2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8" y="750888"/>
            <a:ext cx="66817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15BD3654-9A79-4B47-9CF7-D6BAF450FC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24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7812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681787" cy="37592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D3654-9A79-4B47-9CF7-D6BAF450FCC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974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87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9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478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38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1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50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10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31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67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037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80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2B002-1032-497A-A690-67428BD6A599}" type="datetimeFigureOut">
              <a:rPr lang="nl-NL" smtClean="0"/>
              <a:t>31-3-2025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49A4C-FF88-4BD5-9F00-E822CED680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46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4FoMpDQLwys&amp;t=291s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www.historischtijdsbesef.nl/tijdwijs/" TargetMode="Externa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HnB26eNUzDo" TargetMode="External"/><Relationship Id="rId4" Type="http://schemas.openxmlformats.org/officeDocument/2006/relationships/image" Target="../media/image22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RK3mbhyxuUQ" TargetMode="External"/><Relationship Id="rId4" Type="http://schemas.openxmlformats.org/officeDocument/2006/relationships/image" Target="../media/image6.jp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wmVqeHYFkcc&amp;t=108s" TargetMode="External"/><Relationship Id="rId4" Type="http://schemas.openxmlformats.org/officeDocument/2006/relationships/image" Target="../media/image8.jp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eXq6sEcDGD8" TargetMode="External"/><Relationship Id="rId4" Type="http://schemas.openxmlformats.org/officeDocument/2006/relationships/image" Target="../media/image10.jp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g02vu9TkaOk" TargetMode="External"/><Relationship Id="rId4" Type="http://schemas.openxmlformats.org/officeDocument/2006/relationships/image" Target="../media/image12.jp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5tM3QvxfaNI" TargetMode="External"/><Relationship Id="rId4" Type="http://schemas.openxmlformats.org/officeDocument/2006/relationships/image" Target="../media/image14.jp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noUrLzeQUqs" TargetMode="External"/><Relationship Id="rId4" Type="http://schemas.openxmlformats.org/officeDocument/2006/relationships/image" Target="../media/image16.jp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6l2AAH8IZGU&amp;t=43s" TargetMode="External"/><Relationship Id="rId4" Type="http://schemas.openxmlformats.org/officeDocument/2006/relationships/image" Target="../media/image18.jp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view/canon-rosmalen/homepage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istorischtijdsbesef.nl/tijdwijs/" TargetMode="External"/><Relationship Id="rId5" Type="http://schemas.openxmlformats.org/officeDocument/2006/relationships/hyperlink" Target="https://www.youtube.com/watch?v=UcCypHG5QzE" TargetMode="External"/><Relationship Id="rId4" Type="http://schemas.openxmlformats.org/officeDocument/2006/relationships/image" Target="../media/image20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" name="Picture 21" descr="C:\Projecten\Historisch Tijdsbedrijf\Subtijdlijnen\JagersBoerenS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230"/>
            <a:ext cx="12192000" cy="229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C:\Projecten\Historisch Tijdsbedrijf\logo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Afbeelding 13" descr="Afbeelding met tekst, paard, zoogdier&#10;&#10;Automatisch gegenereerde beschrijving">
            <a:hlinkClick r:id="rId6"/>
            <a:extLst>
              <a:ext uri="{FF2B5EF4-FFF2-40B4-BE49-F238E27FC236}">
                <a16:creationId xmlns:a16="http://schemas.microsoft.com/office/drawing/2014/main" id="{73C38F0E-1256-1494-3255-DA2696666F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08920"/>
            <a:ext cx="11483163" cy="2833701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8FE04ACF-0484-0D36-A2F0-A4947F1A15D5}"/>
              </a:ext>
            </a:extLst>
          </p:cNvPr>
          <p:cNvSpPr txBox="1"/>
          <p:nvPr/>
        </p:nvSpPr>
        <p:spPr>
          <a:xfrm>
            <a:off x="3719736" y="5912641"/>
            <a:ext cx="4355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6"/>
              </a:rPr>
              <a:t>Videofragment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vondst</a:t>
            </a:r>
            <a:r>
              <a:rPr lang="en-US" dirty="0">
                <a:hlinkClick r:id="rId6"/>
              </a:rPr>
              <a:t> </a:t>
            </a:r>
            <a:r>
              <a:rPr lang="en-US" dirty="0" err="1">
                <a:hlinkClick r:id="rId6"/>
              </a:rPr>
              <a:t>resten</a:t>
            </a:r>
            <a:r>
              <a:rPr lang="en-US" dirty="0">
                <a:hlinkClick r:id="rId6"/>
              </a:rPr>
              <a:t> Mammoet </a:t>
            </a:r>
            <a:r>
              <a:rPr lang="en-US" dirty="0" err="1">
                <a:hlinkClick r:id="rId6"/>
              </a:rPr>
              <a:t>e.a.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687F2B5-B66D-28C1-1E35-6A0EA26AA2AB}"/>
              </a:ext>
            </a:extLst>
          </p:cNvPr>
          <p:cNvSpPr/>
          <p:nvPr/>
        </p:nvSpPr>
        <p:spPr>
          <a:xfrm>
            <a:off x="-1" y="-5657"/>
            <a:ext cx="11483163" cy="432000"/>
          </a:xfrm>
          <a:prstGeom prst="rect">
            <a:avLst/>
          </a:prstGeom>
          <a:solidFill>
            <a:srgbClr val="D1995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Prehistorie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918025E-2AFC-1F47-EC89-F97D8014A86A}"/>
              </a:ext>
            </a:extLst>
          </p:cNvPr>
          <p:cNvSpPr txBox="1"/>
          <p:nvPr/>
        </p:nvSpPr>
        <p:spPr>
          <a:xfrm>
            <a:off x="1127367" y="6431487"/>
            <a:ext cx="954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8537EE85-918E-C621-5F56-BBBFFD569813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" name="Vijfhoek 3">
              <a:extLst>
                <a:ext uri="{FF2B5EF4-FFF2-40B4-BE49-F238E27FC236}">
                  <a16:creationId xmlns:a16="http://schemas.microsoft.com/office/drawing/2014/main" id="{A21A5E34-59E8-8B05-AADE-AE96F03FD4D1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6" name="Afbeelding 5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779F0778-81AD-1205-D6DE-0412FA7B4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1379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Projecten\Historisch Tijdsbedrijf\Subtijdlijnen\TelevisiesCompu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231"/>
            <a:ext cx="12192000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schermopname, boom, buitenshuis&#10;&#10;Automatisch gegenereerde beschrijving">
            <a:extLst>
              <a:ext uri="{FF2B5EF4-FFF2-40B4-BE49-F238E27FC236}">
                <a16:creationId xmlns:a16="http://schemas.microsoft.com/office/drawing/2014/main" id="{ADC8763E-14A8-F1E2-4187-828F00809E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6" y="2710800"/>
            <a:ext cx="11816866" cy="28332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53AABF3-1A2D-E356-FC35-FD596D2DE2DD}"/>
              </a:ext>
            </a:extLst>
          </p:cNvPr>
          <p:cNvSpPr txBox="1"/>
          <p:nvPr/>
        </p:nvSpPr>
        <p:spPr>
          <a:xfrm>
            <a:off x="4314494" y="6179727"/>
            <a:ext cx="3587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Het Huis van de Toekomst 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3F85103-9B12-215E-64CA-8D9344153B51}"/>
              </a:ext>
            </a:extLst>
          </p:cNvPr>
          <p:cNvSpPr txBox="1"/>
          <p:nvPr/>
        </p:nvSpPr>
        <p:spPr>
          <a:xfrm>
            <a:off x="3238623" y="6503941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9FABC25C-8470-9B8C-42FF-37D045A670F5}"/>
              </a:ext>
            </a:extLst>
          </p:cNvPr>
          <p:cNvSpPr/>
          <p:nvPr/>
        </p:nvSpPr>
        <p:spPr>
          <a:xfrm>
            <a:off x="335360" y="-22575"/>
            <a:ext cx="8304142" cy="432000"/>
          </a:xfrm>
          <a:prstGeom prst="rect">
            <a:avLst/>
          </a:prstGeom>
          <a:solidFill>
            <a:srgbClr val="F0E8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Tweede helft 20e Eeuw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E37A594E-2B58-8F68-8000-D401BFEBCD85}"/>
              </a:ext>
            </a:extLst>
          </p:cNvPr>
          <p:cNvSpPr/>
          <p:nvPr/>
        </p:nvSpPr>
        <p:spPr>
          <a:xfrm>
            <a:off x="8688288" y="-22575"/>
            <a:ext cx="3503712" cy="432000"/>
          </a:xfrm>
          <a:prstGeom prst="rect">
            <a:avLst/>
          </a:prstGeom>
          <a:solidFill>
            <a:srgbClr val="C4A6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21e Eeuw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0BA44B37-862A-7920-96AA-425350B10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2FB35F4D-6717-0FA0-70E0-6917A0BF98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B37AE18E-3ED2-1DD1-E6C4-366E26794F52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E1AE46B0-683B-068F-A919-9AC12DDAABCD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C2821596-5EAC-2B46-243B-1461A3B18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jecten\Historisch Tijdsbedrijf\Subtijdlijnen\GriekenRomein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359"/>
            <a:ext cx="12192000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tekst, paard, schermopname, tekenfilm&#10;&#10;Automatisch gegenereerde beschrijving">
            <a:extLst>
              <a:ext uri="{FF2B5EF4-FFF2-40B4-BE49-F238E27FC236}">
                <a16:creationId xmlns:a16="http://schemas.microsoft.com/office/drawing/2014/main" id="{0AE2CE71-7736-00D8-500E-79647D484D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2710800"/>
            <a:ext cx="11649614" cy="28332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002E96FC-5F79-EB35-0E32-45D2214A4A36}"/>
              </a:ext>
            </a:extLst>
          </p:cNvPr>
          <p:cNvSpPr txBox="1"/>
          <p:nvPr/>
        </p:nvSpPr>
        <p:spPr>
          <a:xfrm>
            <a:off x="4655840" y="5877272"/>
            <a:ext cx="3104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</a:t>
            </a:r>
            <a:r>
              <a:rPr lang="en-US" dirty="0" err="1">
                <a:hlinkClick r:id="rId5"/>
              </a:rPr>
              <a:t>Romeinse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dag</a:t>
            </a:r>
            <a:r>
              <a:rPr lang="en-US" dirty="0">
                <a:hlinkClick r:id="rId5"/>
              </a:rPr>
              <a:t> Empel</a:t>
            </a:r>
            <a:endParaRPr lang="nl-NL" dirty="0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2591F4F-0E54-1CC4-901A-F6DAFEEDA388}"/>
              </a:ext>
            </a:extLst>
          </p:cNvPr>
          <p:cNvSpPr txBox="1"/>
          <p:nvPr/>
        </p:nvSpPr>
        <p:spPr>
          <a:xfrm>
            <a:off x="3226336" y="6464369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C209D4EF-4076-2E84-DDEF-2EE8648152B3}"/>
              </a:ext>
            </a:extLst>
          </p:cNvPr>
          <p:cNvSpPr/>
          <p:nvPr/>
        </p:nvSpPr>
        <p:spPr>
          <a:xfrm>
            <a:off x="263352" y="-1"/>
            <a:ext cx="11649614" cy="432000"/>
          </a:xfrm>
          <a:prstGeom prst="rect">
            <a:avLst/>
          </a:prstGeom>
          <a:solidFill>
            <a:srgbClr val="D2E5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Oudheid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06C35660-B8EE-304B-CA0E-668088104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9AB25607-1EC8-37B7-6745-D2CDB6129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EEA0573A-6C61-1AD5-217C-7134E67D4336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8" name="Vijfhoek 3">
              <a:extLst>
                <a:ext uri="{FF2B5EF4-FFF2-40B4-BE49-F238E27FC236}">
                  <a16:creationId xmlns:a16="http://schemas.microsoft.com/office/drawing/2014/main" id="{EDCD8556-E9B9-22A7-B6E9-26BAEE3BFC85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9" name="Afbeelding 8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1724E555-42D3-B74C-D421-65DF470EE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6617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jecten\Historisch Tijdsbedrijf\Subtijdlijnen\MonnikenRiddersS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931"/>
            <a:ext cx="12181994" cy="229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paard, zoogdier, poster&#10;&#10;Automatisch gegenereerde beschrijving">
            <a:extLst>
              <a:ext uri="{FF2B5EF4-FFF2-40B4-BE49-F238E27FC236}">
                <a16:creationId xmlns:a16="http://schemas.microsoft.com/office/drawing/2014/main" id="{AA175540-70FA-67E6-F854-8DFD32B51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1" y="2710800"/>
            <a:ext cx="11521279" cy="28332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C46C2610-9B0D-9683-7BB4-3284335D3261}"/>
              </a:ext>
            </a:extLst>
          </p:cNvPr>
          <p:cNvSpPr txBox="1"/>
          <p:nvPr/>
        </p:nvSpPr>
        <p:spPr>
          <a:xfrm>
            <a:off x="4505969" y="6007987"/>
            <a:ext cx="3566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Videofragment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Heren</a:t>
            </a:r>
            <a:r>
              <a:rPr lang="en-US" dirty="0">
                <a:hlinkClick r:id="rId5"/>
              </a:rPr>
              <a:t> en </a:t>
            </a:r>
            <a:r>
              <a:rPr lang="en-US" dirty="0" err="1">
                <a:hlinkClick r:id="rId5"/>
              </a:rPr>
              <a:t>Horigen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9D5AA1E-BAD8-2D8F-A4BF-D7E1343C9323}"/>
              </a:ext>
            </a:extLst>
          </p:cNvPr>
          <p:cNvSpPr txBox="1"/>
          <p:nvPr/>
        </p:nvSpPr>
        <p:spPr>
          <a:xfrm>
            <a:off x="3419326" y="6525326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DD045AD-AD8D-2315-A12F-91BDA1439806}"/>
              </a:ext>
            </a:extLst>
          </p:cNvPr>
          <p:cNvSpPr/>
          <p:nvPr/>
        </p:nvSpPr>
        <p:spPr>
          <a:xfrm>
            <a:off x="335360" y="0"/>
            <a:ext cx="11521280" cy="432000"/>
          </a:xfrm>
          <a:prstGeom prst="rect">
            <a:avLst/>
          </a:prstGeom>
          <a:solidFill>
            <a:srgbClr val="F6C8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Vroege Middeleeuwen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C8D98B24-0EAB-0E04-74AF-4E60D7FC0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72CE1CCB-EB5E-DA86-B1CA-12857418B0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C387673B-85B5-C11F-9352-9A8372706F41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5512F303-8A2F-143B-21C3-A878417F1142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4B8BADDD-5252-F383-DDF5-145BF2FFA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Projecten\Historisch Tijdsbedrijf\Subtijdlijnen\StedenStatenS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9" y="457588"/>
            <a:ext cx="12192529" cy="229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hemel, schermopname, buitenshuis&#10;&#10;Automatisch gegenereerde beschrijving">
            <a:extLst>
              <a:ext uri="{FF2B5EF4-FFF2-40B4-BE49-F238E27FC236}">
                <a16:creationId xmlns:a16="http://schemas.microsoft.com/office/drawing/2014/main" id="{D213306A-344C-F30D-D3A2-6D2C7C78F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" y="2710800"/>
            <a:ext cx="11708253" cy="28332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877D7FAD-555C-27F2-B7FE-5EC0D8E0ADE6}"/>
              </a:ext>
            </a:extLst>
          </p:cNvPr>
          <p:cNvSpPr txBox="1"/>
          <p:nvPr/>
        </p:nvSpPr>
        <p:spPr>
          <a:xfrm>
            <a:off x="3626862" y="6092874"/>
            <a:ext cx="4938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van </a:t>
            </a:r>
            <a:r>
              <a:rPr lang="en-US" dirty="0" err="1">
                <a:hlinkClick r:id="rId5"/>
              </a:rPr>
              <a:t>Rodenborch</a:t>
            </a:r>
            <a:r>
              <a:rPr lang="en-US" dirty="0">
                <a:hlinkClick r:id="rId5"/>
              </a:rPr>
              <a:t> naar Sinte Annenborch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4E94167-3F0E-B42C-2600-C15BD60D4B17}"/>
              </a:ext>
            </a:extLst>
          </p:cNvPr>
          <p:cNvSpPr txBox="1"/>
          <p:nvPr/>
        </p:nvSpPr>
        <p:spPr>
          <a:xfrm>
            <a:off x="3214816" y="6503941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31D49839-B8F2-1F97-1D83-440F7195E049}"/>
              </a:ext>
            </a:extLst>
          </p:cNvPr>
          <p:cNvSpPr/>
          <p:nvPr/>
        </p:nvSpPr>
        <p:spPr>
          <a:xfrm>
            <a:off x="335360" y="0"/>
            <a:ext cx="11521280" cy="432000"/>
          </a:xfrm>
          <a:prstGeom prst="rect">
            <a:avLst/>
          </a:prstGeom>
          <a:solidFill>
            <a:srgbClr val="D5BB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Late Middeleeuwen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68556332-F64D-00BF-596A-98421F6DA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1212F36D-3BBD-0E7E-E96D-CF25341EA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4DD15AE4-074E-8B93-DABE-C63174A900AB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21F87A43-3796-2BAD-51E9-6454BD784A39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3B1109B9-753E-70FC-469E-E69D2E2C1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Projecten\Historisch Tijdsbedrijf\Subtijdlijnen\OntdekkersHervorm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382"/>
            <a:ext cx="12192000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person, strip&#10;&#10;Automatisch gegenereerde beschrijving">
            <a:extLst>
              <a:ext uri="{FF2B5EF4-FFF2-40B4-BE49-F238E27FC236}">
                <a16:creationId xmlns:a16="http://schemas.microsoft.com/office/drawing/2014/main" id="{95140918-1B7B-B981-4EAC-1A061BE93F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2" y="2710800"/>
            <a:ext cx="11550427" cy="283320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5F6E2453-7CFD-102F-E074-F5707982930D}"/>
              </a:ext>
            </a:extLst>
          </p:cNvPr>
          <p:cNvSpPr txBox="1"/>
          <p:nvPr/>
        </p:nvSpPr>
        <p:spPr>
          <a:xfrm>
            <a:off x="4225120" y="6192653"/>
            <a:ext cx="378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over Beeldenstorm van 1566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3F1F4C4-1BFB-190D-90D9-C88068650A4C}"/>
              </a:ext>
            </a:extLst>
          </p:cNvPr>
          <p:cNvSpPr txBox="1"/>
          <p:nvPr/>
        </p:nvSpPr>
        <p:spPr>
          <a:xfrm>
            <a:off x="3215764" y="6525326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105FFF6-A843-ACB2-A1EF-F1EB8A85A8B0}"/>
              </a:ext>
            </a:extLst>
          </p:cNvPr>
          <p:cNvSpPr/>
          <p:nvPr/>
        </p:nvSpPr>
        <p:spPr>
          <a:xfrm>
            <a:off x="335360" y="0"/>
            <a:ext cx="11521280" cy="432000"/>
          </a:xfrm>
          <a:prstGeom prst="rect">
            <a:avLst/>
          </a:prstGeom>
          <a:solidFill>
            <a:srgbClr val="9DC9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16</a:t>
            </a:r>
            <a:r>
              <a:rPr lang="nl-NL" sz="2400" b="1" baseline="30000" dirty="0">
                <a:solidFill>
                  <a:schemeClr val="tx1"/>
                </a:solidFill>
              </a:rPr>
              <a:t>e</a:t>
            </a:r>
            <a:r>
              <a:rPr lang="nl-NL" sz="2400" b="1" dirty="0">
                <a:solidFill>
                  <a:schemeClr val="tx1"/>
                </a:solidFill>
              </a:rPr>
              <a:t> Eeuw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535F062C-0D11-B62F-919B-3B21AF065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3D571815-5FA4-918C-B659-2E249B74A9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ACCF5F17-6541-12CB-8838-FE7F6499DC81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246CAC5C-FC1E-2874-B529-84AD2682ACE5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6ACD5745-6C85-3F52-D746-C77DA1A1F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Projecten\Historisch Tijdsbedrijf\Subtijdlijnen\RegentenVorst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9210"/>
            <a:ext cx="12192001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BAE8C263-8DE1-007A-E614-F9DBFB598C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0" y="2710800"/>
            <a:ext cx="11564080" cy="283320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86393D4A-B9BF-D111-4BB2-0BBD3783E780}"/>
              </a:ext>
            </a:extLst>
          </p:cNvPr>
          <p:cNvSpPr txBox="1"/>
          <p:nvPr/>
        </p:nvSpPr>
        <p:spPr>
          <a:xfrm>
            <a:off x="4973417" y="6192653"/>
            <a:ext cx="2245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BD over 1629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7C4B754-1313-B0AA-24B1-BC0F3F45E93D}"/>
              </a:ext>
            </a:extLst>
          </p:cNvPr>
          <p:cNvSpPr txBox="1"/>
          <p:nvPr/>
        </p:nvSpPr>
        <p:spPr>
          <a:xfrm>
            <a:off x="3226335" y="6526491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B1F3A43-6FE1-8A8D-CBAE-6ACF5E0551E0}"/>
              </a:ext>
            </a:extLst>
          </p:cNvPr>
          <p:cNvSpPr/>
          <p:nvPr/>
        </p:nvSpPr>
        <p:spPr>
          <a:xfrm>
            <a:off x="335360" y="0"/>
            <a:ext cx="11625168" cy="432000"/>
          </a:xfrm>
          <a:prstGeom prst="rect">
            <a:avLst/>
          </a:prstGeom>
          <a:solidFill>
            <a:srgbClr val="FFD4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17</a:t>
            </a:r>
            <a:r>
              <a:rPr lang="nl-NL" sz="2400" b="1" baseline="30000" dirty="0">
                <a:solidFill>
                  <a:schemeClr val="tx1"/>
                </a:solidFill>
              </a:rPr>
              <a:t>e</a:t>
            </a:r>
            <a:r>
              <a:rPr lang="nl-NL" sz="2400" b="1" dirty="0">
                <a:solidFill>
                  <a:schemeClr val="tx1"/>
                </a:solidFill>
              </a:rPr>
              <a:t> Eeuw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E56DC135-8625-72BE-A013-0D11EA201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3672EA3C-9FA6-8102-1E86-49C0522F6D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21804D9D-0526-B456-CAFF-C7BDD65F4290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BCA168B6-D293-21B4-0DBF-C70A53F1942A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BD160384-5605-0FEE-9CA1-825A7A901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Projecten\Historisch Tijdsbedrijf\Subtijdlijnen\PruikenRevoluti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0" y="441806"/>
            <a:ext cx="12192000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 descr="Afbeelding met tekst, schermopname&#10;&#10;Automatisch gegenereerde beschrijving">
            <a:extLst>
              <a:ext uri="{FF2B5EF4-FFF2-40B4-BE49-F238E27FC236}">
                <a16:creationId xmlns:a16="http://schemas.microsoft.com/office/drawing/2014/main" id="{8AA3B136-FB1E-1FC1-239E-A603E9D71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74" y="2710800"/>
            <a:ext cx="11780654" cy="283320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A2C045D6-C365-35F4-6A7A-B4463E3D92D3}"/>
              </a:ext>
            </a:extLst>
          </p:cNvPr>
          <p:cNvSpPr txBox="1"/>
          <p:nvPr/>
        </p:nvSpPr>
        <p:spPr>
          <a:xfrm>
            <a:off x="4242447" y="6134758"/>
            <a:ext cx="3707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</a:t>
            </a:r>
            <a:r>
              <a:rPr lang="en-US" dirty="0" err="1">
                <a:hlinkClick r:id="rId5"/>
              </a:rPr>
              <a:t>geschiedenis</a:t>
            </a:r>
            <a:r>
              <a:rPr lang="en-US" dirty="0">
                <a:hlinkClick r:id="rId5"/>
              </a:rPr>
              <a:t> van de </a:t>
            </a:r>
            <a:r>
              <a:rPr lang="en-US" dirty="0" err="1">
                <a:hlinkClick r:id="rId5"/>
              </a:rPr>
              <a:t>molen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FD90336-2111-3DF8-2092-C7A17B4139FA}"/>
              </a:ext>
            </a:extLst>
          </p:cNvPr>
          <p:cNvSpPr txBox="1"/>
          <p:nvPr/>
        </p:nvSpPr>
        <p:spPr>
          <a:xfrm>
            <a:off x="3226336" y="6525326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1B37D14-0F93-E792-6E7D-42722E42703D}"/>
              </a:ext>
            </a:extLst>
          </p:cNvPr>
          <p:cNvSpPr/>
          <p:nvPr/>
        </p:nvSpPr>
        <p:spPr>
          <a:xfrm>
            <a:off x="358220" y="0"/>
            <a:ext cx="11521280" cy="432000"/>
          </a:xfrm>
          <a:prstGeom prst="rect">
            <a:avLst/>
          </a:prstGeom>
          <a:solidFill>
            <a:srgbClr val="E3A4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18</a:t>
            </a:r>
            <a:r>
              <a:rPr lang="nl-NL" sz="2400" b="1" baseline="30000" dirty="0">
                <a:solidFill>
                  <a:schemeClr val="tx1"/>
                </a:solidFill>
              </a:rPr>
              <a:t>e</a:t>
            </a:r>
            <a:r>
              <a:rPr lang="nl-NL" sz="2400" b="1" dirty="0">
                <a:solidFill>
                  <a:schemeClr val="tx1"/>
                </a:solidFill>
              </a:rPr>
              <a:t> Eeuw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D0962F9E-55ED-40FF-31E8-EDC033FB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BD0DA336-CF25-D96C-858C-BDF2D97D9F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E172FFCA-DA46-ADA3-A846-349339C68D66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770356EA-D87F-B057-6DBF-4CD2BC5B9C49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9C92CA31-355E-833B-2014-7BC94089A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Projecten\Historisch Tijdsbedrijf\Subtijdlijnen\BurgersStoommachi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8731"/>
            <a:ext cx="12192000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Afbeelding 14" descr="Afbeelding met tekst, schermopname, panorama&#10;&#10;Automatisch gegenereerde beschrijving">
            <a:extLst>
              <a:ext uri="{FF2B5EF4-FFF2-40B4-BE49-F238E27FC236}">
                <a16:creationId xmlns:a16="http://schemas.microsoft.com/office/drawing/2014/main" id="{6921D603-3050-2B25-E6DE-335B7711CE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94" y="2710800"/>
            <a:ext cx="11690734" cy="283320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9CE118D4-069A-1E8A-6958-F3EA7472E61C}"/>
              </a:ext>
            </a:extLst>
          </p:cNvPr>
          <p:cNvSpPr txBox="1"/>
          <p:nvPr/>
        </p:nvSpPr>
        <p:spPr>
          <a:xfrm>
            <a:off x="3539346" y="6155994"/>
            <a:ext cx="5092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hlinkClick r:id="rId5"/>
              </a:rPr>
              <a:t>Videofragment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Geschiedenis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Openbaar</a:t>
            </a:r>
            <a:r>
              <a:rPr lang="en-US" dirty="0">
                <a:hlinkClick r:id="rId5"/>
              </a:rPr>
              <a:t> Vervoer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B982874-A934-7FBD-469D-0A381214F297}"/>
              </a:ext>
            </a:extLst>
          </p:cNvPr>
          <p:cNvSpPr txBox="1"/>
          <p:nvPr/>
        </p:nvSpPr>
        <p:spPr>
          <a:xfrm>
            <a:off x="3215763" y="6525326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27A1113-1A26-4036-B483-04E19D6DD1FA}"/>
              </a:ext>
            </a:extLst>
          </p:cNvPr>
          <p:cNvSpPr/>
          <p:nvPr/>
        </p:nvSpPr>
        <p:spPr>
          <a:xfrm>
            <a:off x="335360" y="-2"/>
            <a:ext cx="11521280" cy="432000"/>
          </a:xfrm>
          <a:prstGeom prst="rect">
            <a:avLst/>
          </a:prstGeom>
          <a:solidFill>
            <a:srgbClr val="D7C2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19</a:t>
            </a:r>
            <a:r>
              <a:rPr lang="nl-NL" sz="2400" b="1" baseline="30000" dirty="0">
                <a:solidFill>
                  <a:schemeClr val="tx1"/>
                </a:solidFill>
              </a:rPr>
              <a:t>e</a:t>
            </a:r>
            <a:r>
              <a:rPr lang="nl-NL" sz="2400" b="1" dirty="0">
                <a:solidFill>
                  <a:schemeClr val="tx1"/>
                </a:solidFill>
              </a:rPr>
              <a:t> Eeuw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75A3B104-6CA3-4C75-F7DF-082422121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09C236D6-DCF3-FF31-403B-D90E596DE0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3A352874-E2DB-4F86-8F39-EDCA70D309E5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B70D92CA-0B7A-586A-87B6-532DF046B16E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2CE00EC2-AEA1-A410-6D24-483555CB9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Projecten\Historisch Tijdsbedrijf\Subtijdlijnen\WereldoorlogenHolocua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212"/>
            <a:ext cx="12192000" cy="22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Afbeelding 16" descr="Afbeelding met tekst, schermopname, buitenshuis&#10;&#10;Automatisch gegenereerde beschrijving">
            <a:extLst>
              <a:ext uri="{FF2B5EF4-FFF2-40B4-BE49-F238E27FC236}">
                <a16:creationId xmlns:a16="http://schemas.microsoft.com/office/drawing/2014/main" id="{E828092B-6D0A-7499-EEED-8B08909CF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5" y="2710800"/>
            <a:ext cx="11754021" cy="2833200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BDCC5DB8-876C-FBFD-573D-120C8E685565}"/>
              </a:ext>
            </a:extLst>
          </p:cNvPr>
          <p:cNvSpPr txBox="1"/>
          <p:nvPr/>
        </p:nvSpPr>
        <p:spPr>
          <a:xfrm>
            <a:off x="3827917" y="6110382"/>
            <a:ext cx="4515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Video </a:t>
            </a:r>
            <a:r>
              <a:rPr lang="en-US" dirty="0" err="1">
                <a:hlinkClick r:id="rId5"/>
              </a:rPr>
              <a:t>Jeugdjournaal</a:t>
            </a:r>
            <a:r>
              <a:rPr lang="en-US" dirty="0">
                <a:hlinkClick r:id="rId5"/>
              </a:rPr>
              <a:t> Rosmalen 80 </a:t>
            </a:r>
            <a:r>
              <a:rPr lang="en-US" dirty="0" err="1">
                <a:hlinkClick r:id="rId5"/>
              </a:rPr>
              <a:t>jaar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vrij</a:t>
            </a:r>
            <a:endParaRPr lang="nl-NL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353BBE78-7AD7-9B57-41AE-31A0EA1D6B9A}"/>
              </a:ext>
            </a:extLst>
          </p:cNvPr>
          <p:cNvSpPr txBox="1"/>
          <p:nvPr/>
        </p:nvSpPr>
        <p:spPr>
          <a:xfrm>
            <a:off x="3226336" y="6525326"/>
            <a:ext cx="57393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© 2014 Marjan de Groot-</a:t>
            </a:r>
            <a:r>
              <a:rPr lang="nl-NL" sz="1200" dirty="0" err="1">
                <a:solidFill>
                  <a:srgbClr val="003366"/>
                </a:solidFill>
                <a:latin typeface="Open Sans" panose="020B0606030504020204" pitchFamily="34" charset="0"/>
              </a:rPr>
              <a:t>Reuvekamp</a:t>
            </a:r>
            <a:r>
              <a:rPr lang="nl-NL" sz="1200" dirty="0">
                <a:solidFill>
                  <a:srgbClr val="003366"/>
                </a:solidFill>
                <a:latin typeface="Open Sans" panose="020B0606030504020204" pitchFamily="34" charset="0"/>
              </a:rPr>
              <a:t> – Voor Rosmalen © 2024 Jan van Nuland</a:t>
            </a:r>
            <a:endParaRPr lang="nl-NL" sz="1200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7A485E4A-DEDE-3930-AAD6-2C2415471569}"/>
              </a:ext>
            </a:extLst>
          </p:cNvPr>
          <p:cNvSpPr/>
          <p:nvPr/>
        </p:nvSpPr>
        <p:spPr>
          <a:xfrm>
            <a:off x="335360" y="-1"/>
            <a:ext cx="11521280" cy="432000"/>
          </a:xfrm>
          <a:prstGeom prst="rect">
            <a:avLst/>
          </a:prstGeom>
          <a:solidFill>
            <a:srgbClr val="CACA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2400" b="1" dirty="0">
                <a:solidFill>
                  <a:schemeClr val="tx1"/>
                </a:solidFill>
              </a:rPr>
              <a:t>Eerste helft 20e Eeuw</a:t>
            </a:r>
          </a:p>
        </p:txBody>
      </p:sp>
      <p:pic>
        <p:nvPicPr>
          <p:cNvPr id="2" name="Picture 22" descr="C:\Projecten\Historisch Tijdsbedrijf\logo.png">
            <a:hlinkClick r:id="rId6"/>
            <a:extLst>
              <a:ext uri="{FF2B5EF4-FFF2-40B4-BE49-F238E27FC236}">
                <a16:creationId xmlns:a16="http://schemas.microsoft.com/office/drawing/2014/main" id="{E3441F8D-5145-2663-4216-9764FC3A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3" y="6192653"/>
            <a:ext cx="1440000" cy="66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 descr="Afbeelding met embleem, logo, symbool, Handelsmerk&#10;&#10;Automatisch gegenereerde beschrijving">
            <a:hlinkClick r:id="rId8"/>
            <a:extLst>
              <a:ext uri="{FF2B5EF4-FFF2-40B4-BE49-F238E27FC236}">
                <a16:creationId xmlns:a16="http://schemas.microsoft.com/office/drawing/2014/main" id="{F5725BD2-F318-DFC7-8067-CA80C787E7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7620" y="5920238"/>
            <a:ext cx="582908" cy="550778"/>
          </a:xfrm>
          <a:prstGeom prst="rect">
            <a:avLst/>
          </a:prstGeom>
          <a:ln>
            <a:noFill/>
          </a:ln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B9F807AB-08B0-FF05-B131-2B01AE721C78}"/>
              </a:ext>
            </a:extLst>
          </p:cNvPr>
          <p:cNvGrpSpPr/>
          <p:nvPr/>
        </p:nvGrpSpPr>
        <p:grpSpPr>
          <a:xfrm>
            <a:off x="11371249" y="5912641"/>
            <a:ext cx="589279" cy="729800"/>
            <a:chOff x="6837680" y="2274163"/>
            <a:chExt cx="2306320" cy="29782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Vijfhoek 3">
              <a:extLst>
                <a:ext uri="{FF2B5EF4-FFF2-40B4-BE49-F238E27FC236}">
                  <a16:creationId xmlns:a16="http://schemas.microsoft.com/office/drawing/2014/main" id="{13B6C4A5-5F80-9BFF-490E-BD4E971C3A0D}"/>
                </a:ext>
              </a:extLst>
            </p:cNvPr>
            <p:cNvSpPr/>
            <p:nvPr/>
          </p:nvSpPr>
          <p:spPr>
            <a:xfrm rot="10800000">
              <a:off x="6837680" y="2274163"/>
              <a:ext cx="2306320" cy="2978240"/>
            </a:xfrm>
            <a:custGeom>
              <a:avLst/>
              <a:gdLst>
                <a:gd name="connsiteX0" fmla="*/ 4 w 3403600"/>
                <a:gd name="connsiteY0" fmla="*/ 1678431 h 4394200"/>
                <a:gd name="connsiteX1" fmla="*/ 1701800 w 3403600"/>
                <a:gd name="connsiteY1" fmla="*/ 0 h 4394200"/>
                <a:gd name="connsiteX2" fmla="*/ 3403596 w 3403600"/>
                <a:gd name="connsiteY2" fmla="*/ 1678431 h 4394200"/>
                <a:gd name="connsiteX3" fmla="*/ 2753568 w 3403600"/>
                <a:gd name="connsiteY3" fmla="*/ 4394189 h 4394200"/>
                <a:gd name="connsiteX4" fmla="*/ 650032 w 3403600"/>
                <a:gd name="connsiteY4" fmla="*/ 4394189 h 4394200"/>
                <a:gd name="connsiteX5" fmla="*/ 4 w 3403600"/>
                <a:gd name="connsiteY5" fmla="*/ 1678431 h 4394200"/>
                <a:gd name="connsiteX0" fmla="*/ 0 w 3403592"/>
                <a:gd name="connsiteY0" fmla="*/ 0 h 2715758"/>
                <a:gd name="connsiteX1" fmla="*/ 1559556 w 3403592"/>
                <a:gd name="connsiteY1" fmla="*/ 668529 h 2715758"/>
                <a:gd name="connsiteX2" fmla="*/ 3403592 w 3403592"/>
                <a:gd name="connsiteY2" fmla="*/ 0 h 2715758"/>
                <a:gd name="connsiteX3" fmla="*/ 2753564 w 3403592"/>
                <a:gd name="connsiteY3" fmla="*/ 2715758 h 2715758"/>
                <a:gd name="connsiteX4" fmla="*/ 650028 w 3403592"/>
                <a:gd name="connsiteY4" fmla="*/ 2715758 h 2715758"/>
                <a:gd name="connsiteX5" fmla="*/ 0 w 3403592"/>
                <a:gd name="connsiteY5" fmla="*/ 0 h 2715758"/>
                <a:gd name="connsiteX0" fmla="*/ 0 w 2814312"/>
                <a:gd name="connsiteY0" fmla="*/ 193040 h 2908798"/>
                <a:gd name="connsiteX1" fmla="*/ 1559556 w 2814312"/>
                <a:gd name="connsiteY1" fmla="*/ 861569 h 2908798"/>
                <a:gd name="connsiteX2" fmla="*/ 2814312 w 2814312"/>
                <a:gd name="connsiteY2" fmla="*/ 0 h 2908798"/>
                <a:gd name="connsiteX3" fmla="*/ 2753564 w 2814312"/>
                <a:gd name="connsiteY3" fmla="*/ 2908798 h 2908798"/>
                <a:gd name="connsiteX4" fmla="*/ 650028 w 2814312"/>
                <a:gd name="connsiteY4" fmla="*/ 2908798 h 2908798"/>
                <a:gd name="connsiteX5" fmla="*/ 0 w 2814312"/>
                <a:gd name="connsiteY5" fmla="*/ 193040 h 2908798"/>
                <a:gd name="connsiteX0" fmla="*/ 51012 w 2164284"/>
                <a:gd name="connsiteY0" fmla="*/ 0 h 2949438"/>
                <a:gd name="connsiteX1" fmla="*/ 909528 w 2164284"/>
                <a:gd name="connsiteY1" fmla="*/ 90220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160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8 w 2164284"/>
                <a:gd name="connsiteY1" fmla="*/ 92252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4064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38621"/>
                <a:gd name="connsiteY0" fmla="*/ 0 h 2949438"/>
                <a:gd name="connsiteX1" fmla="*/ 1046425 w 2138621"/>
                <a:gd name="connsiteY1" fmla="*/ 607569 h 2949438"/>
                <a:gd name="connsiteX2" fmla="*/ 2138621 w 2138621"/>
                <a:gd name="connsiteY2" fmla="*/ 40640 h 2949438"/>
                <a:gd name="connsiteX3" fmla="*/ 2103536 w 2138621"/>
                <a:gd name="connsiteY3" fmla="*/ 2949438 h 2949438"/>
                <a:gd name="connsiteX4" fmla="*/ 0 w 2138621"/>
                <a:gd name="connsiteY4" fmla="*/ 2949438 h 2949438"/>
                <a:gd name="connsiteX5" fmla="*/ 51012 w 2138621"/>
                <a:gd name="connsiteY5" fmla="*/ 0 h 2949438"/>
                <a:gd name="connsiteX0" fmla="*/ 51012 w 2155730"/>
                <a:gd name="connsiteY0" fmla="*/ 0 h 2949438"/>
                <a:gd name="connsiteX1" fmla="*/ 1046425 w 2155730"/>
                <a:gd name="connsiteY1" fmla="*/ 607569 h 2949438"/>
                <a:gd name="connsiteX2" fmla="*/ 2155730 w 2155730"/>
                <a:gd name="connsiteY2" fmla="*/ 40640 h 2949438"/>
                <a:gd name="connsiteX3" fmla="*/ 2103536 w 2155730"/>
                <a:gd name="connsiteY3" fmla="*/ 2949438 h 2949438"/>
                <a:gd name="connsiteX4" fmla="*/ 0 w 2155730"/>
                <a:gd name="connsiteY4" fmla="*/ 2949438 h 2949438"/>
                <a:gd name="connsiteX5" fmla="*/ 51012 w 2155730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0756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89198 w 2164284"/>
                <a:gd name="connsiteY1" fmla="*/ 61772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46425 w 2164284"/>
                <a:gd name="connsiteY1" fmla="*/ 62788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64284"/>
                <a:gd name="connsiteY0" fmla="*/ 0 h 2949438"/>
                <a:gd name="connsiteX1" fmla="*/ 1072089 w 2164284"/>
                <a:gd name="connsiteY1" fmla="*/ 597409 h 2949438"/>
                <a:gd name="connsiteX2" fmla="*/ 2164284 w 2164284"/>
                <a:gd name="connsiteY2" fmla="*/ 10160 h 2949438"/>
                <a:gd name="connsiteX3" fmla="*/ 2103536 w 2164284"/>
                <a:gd name="connsiteY3" fmla="*/ 2949438 h 2949438"/>
                <a:gd name="connsiteX4" fmla="*/ 0 w 2164284"/>
                <a:gd name="connsiteY4" fmla="*/ 2949438 h 2949438"/>
                <a:gd name="connsiteX5" fmla="*/ 51012 w 2164284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51012 w 2104403"/>
                <a:gd name="connsiteY0" fmla="*/ 0 h 2949438"/>
                <a:gd name="connsiteX1" fmla="*/ 1072089 w 2104403"/>
                <a:gd name="connsiteY1" fmla="*/ 597409 h 2949438"/>
                <a:gd name="connsiteX2" fmla="*/ 2104403 w 2104403"/>
                <a:gd name="connsiteY2" fmla="*/ 10160 h 2949438"/>
                <a:gd name="connsiteX3" fmla="*/ 2103536 w 2104403"/>
                <a:gd name="connsiteY3" fmla="*/ 2949438 h 2949438"/>
                <a:gd name="connsiteX4" fmla="*/ 0 w 2104403"/>
                <a:gd name="connsiteY4" fmla="*/ 2949438 h 2949438"/>
                <a:gd name="connsiteX5" fmla="*/ 51012 w 2104403"/>
                <a:gd name="connsiteY5" fmla="*/ 0 h 2949438"/>
                <a:gd name="connsiteX0" fmla="*/ 8240 w 2104403"/>
                <a:gd name="connsiteY0" fmla="*/ 0 h 2969700"/>
                <a:gd name="connsiteX1" fmla="*/ 1072089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29317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  <a:gd name="connsiteX0" fmla="*/ 8240 w 2104403"/>
                <a:gd name="connsiteY0" fmla="*/ 0 h 2969700"/>
                <a:gd name="connsiteX1" fmla="*/ 1072090 w 2104403"/>
                <a:gd name="connsiteY1" fmla="*/ 617671 h 2969700"/>
                <a:gd name="connsiteX2" fmla="*/ 2104403 w 2104403"/>
                <a:gd name="connsiteY2" fmla="*/ 30422 h 2969700"/>
                <a:gd name="connsiteX3" fmla="*/ 2103536 w 2104403"/>
                <a:gd name="connsiteY3" fmla="*/ 2969700 h 2969700"/>
                <a:gd name="connsiteX4" fmla="*/ 0 w 2104403"/>
                <a:gd name="connsiteY4" fmla="*/ 2969700 h 2969700"/>
                <a:gd name="connsiteX5" fmla="*/ 8240 w 2104403"/>
                <a:gd name="connsiteY5" fmla="*/ 0 h 296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4403" h="2969700">
                  <a:moveTo>
                    <a:pt x="8240" y="0"/>
                  </a:moveTo>
                  <a:lnTo>
                    <a:pt x="1072090" y="617671"/>
                  </a:lnTo>
                  <a:lnTo>
                    <a:pt x="2104403" y="30422"/>
                  </a:lnTo>
                  <a:lnTo>
                    <a:pt x="2103536" y="2969700"/>
                  </a:lnTo>
                  <a:lnTo>
                    <a:pt x="0" y="2969700"/>
                  </a:lnTo>
                  <a:cubicBezTo>
                    <a:pt x="2747" y="1979800"/>
                    <a:pt x="5493" y="989900"/>
                    <a:pt x="8240" y="0"/>
                  </a:cubicBezTo>
                  <a:close/>
                </a:path>
              </a:pathLst>
            </a:custGeom>
            <a:solidFill>
              <a:srgbClr val="F83D3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7" name="Afbeelding 6" descr="Afbeelding met embleem, logo, symbool, Handelsmerk&#10;&#10;Automatisch gegenereerde beschrijving">
              <a:hlinkClick r:id="rId8"/>
              <a:extLst>
                <a:ext uri="{FF2B5EF4-FFF2-40B4-BE49-F238E27FC236}">
                  <a16:creationId xmlns:a16="http://schemas.microsoft.com/office/drawing/2014/main" id="{043236FB-EB3E-27ED-C240-7B00048C9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614" y="2305164"/>
              <a:ext cx="2281386" cy="224767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8333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push/>
      </p:transition>
    </mc:Choice>
    <mc:Fallback xmlns="">
      <p:transition spd="slow" advClick="0" advTm="2000">
        <p:push/>
      </p:transition>
    </mc:Fallback>
  </mc:AlternateContent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2948</TotalTime>
  <Words>216</Words>
  <Application>Microsoft Office PowerPoint</Application>
  <PresentationFormat>Breedbeeld</PresentationFormat>
  <Paragraphs>41</Paragraphs>
  <Slides>10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Open Sans</vt:lpstr>
      <vt:lpstr>Blank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Vennema,Peter P.S.A.</dc:creator>
  <cp:lastModifiedBy>Jan van Nuland</cp:lastModifiedBy>
  <cp:revision>4</cp:revision>
  <cp:lastPrinted>2024-11-09T14:20:20Z</cp:lastPrinted>
  <dcterms:created xsi:type="dcterms:W3CDTF">2015-01-16T10:25:37Z</dcterms:created>
  <dcterms:modified xsi:type="dcterms:W3CDTF">2025-03-31T12:04:48Z</dcterms:modified>
</cp:coreProperties>
</file>