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4"/>
  </p:notesMasterIdLst>
  <p:sldIdLst>
    <p:sldId id="315" r:id="rId2"/>
    <p:sldId id="256" r:id="rId3"/>
    <p:sldId id="318" r:id="rId4"/>
    <p:sldId id="283" r:id="rId5"/>
    <p:sldId id="327" r:id="rId6"/>
    <p:sldId id="329" r:id="rId7"/>
    <p:sldId id="331" r:id="rId8"/>
    <p:sldId id="334" r:id="rId9"/>
    <p:sldId id="339" r:id="rId10"/>
    <p:sldId id="341" r:id="rId11"/>
    <p:sldId id="344" r:id="rId12"/>
    <p:sldId id="346" r:id="rId13"/>
  </p:sldIdLst>
  <p:sldSz cx="17856200" cy="100441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026"/>
    <a:srgbClr val="CCFF66"/>
    <a:srgbClr val="BF9000"/>
    <a:srgbClr val="FFFF00"/>
    <a:srgbClr val="FF00FF"/>
    <a:srgbClr val="8FAADC"/>
    <a:srgbClr val="F53374"/>
    <a:srgbClr val="FFD966"/>
    <a:srgbClr val="A9D18E"/>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7DA1A7-3FF5-483B-8167-8FA1C43D1662}" v="34" dt="2024-07-09T09:35:20.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8775" autoAdjust="0"/>
  </p:normalViewPr>
  <p:slideViewPr>
    <p:cSldViewPr snapToGrid="0" snapToObjects="1">
      <p:cViewPr varScale="1">
        <p:scale>
          <a:sx n="32" d="100"/>
          <a:sy n="32" d="100"/>
        </p:scale>
        <p:origin x="75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van Nuland" userId="a82abb82597f8afb" providerId="LiveId" clId="{8D7DA1A7-3FF5-483B-8167-8FA1C43D1662}"/>
    <pc:docChg chg="custSel modSld">
      <pc:chgData name="Jan van Nuland" userId="a82abb82597f8afb" providerId="LiveId" clId="{8D7DA1A7-3FF5-483B-8167-8FA1C43D1662}" dt="2024-07-09T09:35:26.558" v="45" actId="478"/>
      <pc:docMkLst>
        <pc:docMk/>
      </pc:docMkLst>
      <pc:sldChg chg="delSp mod modTransition delAnim modAnim">
        <pc:chgData name="Jan van Nuland" userId="a82abb82597f8afb" providerId="LiveId" clId="{8D7DA1A7-3FF5-483B-8167-8FA1C43D1662}" dt="2024-07-09T09:31:58.693" v="7"/>
        <pc:sldMkLst>
          <pc:docMk/>
          <pc:sldMk cId="2962575742" sldId="256"/>
        </pc:sldMkLst>
        <pc:picChg chg="del">
          <ac:chgData name="Jan van Nuland" userId="a82abb82597f8afb" providerId="LiveId" clId="{8D7DA1A7-3FF5-483B-8167-8FA1C43D1662}" dt="2024-07-09T09:30:53.066" v="0" actId="478"/>
          <ac:picMkLst>
            <pc:docMk/>
            <pc:sldMk cId="2962575742" sldId="256"/>
            <ac:picMk id="2" creationId="{DC984531-6B85-67A3-A269-8093C6ABF6B0}"/>
          </ac:picMkLst>
        </pc:picChg>
      </pc:sldChg>
      <pc:sldChg chg="delSp mod modTransition delAnim modAnim">
        <pc:chgData name="Jan van Nuland" userId="a82abb82597f8afb" providerId="LiveId" clId="{8D7DA1A7-3FF5-483B-8167-8FA1C43D1662}" dt="2024-07-09T09:33:22.689" v="30"/>
        <pc:sldMkLst>
          <pc:docMk/>
          <pc:sldMk cId="127001659" sldId="283"/>
        </pc:sldMkLst>
        <pc:picChg chg="del">
          <ac:chgData name="Jan van Nuland" userId="a82abb82597f8afb" providerId="LiveId" clId="{8D7DA1A7-3FF5-483B-8167-8FA1C43D1662}" dt="2024-07-09T09:33:16.440" v="29" actId="478"/>
          <ac:picMkLst>
            <pc:docMk/>
            <pc:sldMk cId="127001659" sldId="283"/>
            <ac:picMk id="8" creationId="{12C19815-D3D5-3D36-EB9B-43D68ABCD389}"/>
          </ac:picMkLst>
        </pc:picChg>
      </pc:sldChg>
      <pc:sldChg chg="delSp mod modTransition delAnim">
        <pc:chgData name="Jan van Nuland" userId="a82abb82597f8afb" providerId="LiveId" clId="{8D7DA1A7-3FF5-483B-8167-8FA1C43D1662}" dt="2024-07-09T09:32:57.532" v="28" actId="478"/>
        <pc:sldMkLst>
          <pc:docMk/>
          <pc:sldMk cId="1093118834" sldId="315"/>
        </pc:sldMkLst>
        <pc:picChg chg="del">
          <ac:chgData name="Jan van Nuland" userId="a82abb82597f8afb" providerId="LiveId" clId="{8D7DA1A7-3FF5-483B-8167-8FA1C43D1662}" dt="2024-07-09T09:32:57.532" v="28" actId="478"/>
          <ac:picMkLst>
            <pc:docMk/>
            <pc:sldMk cId="1093118834" sldId="315"/>
            <ac:picMk id="3" creationId="{A4B86919-7CF3-95D2-0A42-4F00ABA40A69}"/>
          </ac:picMkLst>
        </pc:picChg>
      </pc:sldChg>
      <pc:sldChg chg="delSp mod modTransition delAnim modAnim">
        <pc:chgData name="Jan van Nuland" userId="a82abb82597f8afb" providerId="LiveId" clId="{8D7DA1A7-3FF5-483B-8167-8FA1C43D1662}" dt="2024-07-09T09:32:02.543" v="9"/>
        <pc:sldMkLst>
          <pc:docMk/>
          <pc:sldMk cId="3558041549" sldId="318"/>
        </pc:sldMkLst>
        <pc:picChg chg="del">
          <ac:chgData name="Jan van Nuland" userId="a82abb82597f8afb" providerId="LiveId" clId="{8D7DA1A7-3FF5-483B-8167-8FA1C43D1662}" dt="2024-07-09T09:31:24.262" v="2" actId="478"/>
          <ac:picMkLst>
            <pc:docMk/>
            <pc:sldMk cId="3558041549" sldId="318"/>
            <ac:picMk id="7" creationId="{80C81162-332C-CA74-ACB6-4352EA154435}"/>
          </ac:picMkLst>
        </pc:picChg>
      </pc:sldChg>
      <pc:sldChg chg="delSp mod modTransition delAnim modAnim">
        <pc:chgData name="Jan van Nuland" userId="a82abb82597f8afb" providerId="LiveId" clId="{8D7DA1A7-3FF5-483B-8167-8FA1C43D1662}" dt="2024-07-09T09:33:41.079" v="32"/>
        <pc:sldMkLst>
          <pc:docMk/>
          <pc:sldMk cId="3044117059" sldId="327"/>
        </pc:sldMkLst>
        <pc:picChg chg="del">
          <ac:chgData name="Jan van Nuland" userId="a82abb82597f8afb" providerId="LiveId" clId="{8D7DA1A7-3FF5-483B-8167-8FA1C43D1662}" dt="2024-07-09T09:33:34.824" v="31" actId="478"/>
          <ac:picMkLst>
            <pc:docMk/>
            <pc:sldMk cId="3044117059" sldId="327"/>
            <ac:picMk id="7" creationId="{E3C090F5-AF83-C448-C9AE-E4AC2671FE10}"/>
          </ac:picMkLst>
        </pc:picChg>
      </pc:sldChg>
      <pc:sldChg chg="delSp mod modTransition delAnim modAnim">
        <pc:chgData name="Jan van Nuland" userId="a82abb82597f8afb" providerId="LiveId" clId="{8D7DA1A7-3FF5-483B-8167-8FA1C43D1662}" dt="2024-07-09T09:34:16.572" v="34"/>
        <pc:sldMkLst>
          <pc:docMk/>
          <pc:sldMk cId="2951447485" sldId="329"/>
        </pc:sldMkLst>
        <pc:picChg chg="del">
          <ac:chgData name="Jan van Nuland" userId="a82abb82597f8afb" providerId="LiveId" clId="{8D7DA1A7-3FF5-483B-8167-8FA1C43D1662}" dt="2024-07-09T09:34:10.307" v="33" actId="478"/>
          <ac:picMkLst>
            <pc:docMk/>
            <pc:sldMk cId="2951447485" sldId="329"/>
            <ac:picMk id="6" creationId="{8182CED5-DA80-0FF8-1298-36BE20C90E56}"/>
          </ac:picMkLst>
        </pc:picChg>
      </pc:sldChg>
      <pc:sldChg chg="delSp mod modTransition delAnim modAnim">
        <pc:chgData name="Jan van Nuland" userId="a82abb82597f8afb" providerId="LiveId" clId="{8D7DA1A7-3FF5-483B-8167-8FA1C43D1662}" dt="2024-07-09T09:34:30.119" v="36"/>
        <pc:sldMkLst>
          <pc:docMk/>
          <pc:sldMk cId="1884850532" sldId="331"/>
        </pc:sldMkLst>
        <pc:picChg chg="del">
          <ac:chgData name="Jan van Nuland" userId="a82abb82597f8afb" providerId="LiveId" clId="{8D7DA1A7-3FF5-483B-8167-8FA1C43D1662}" dt="2024-07-09T09:34:25.256" v="35" actId="478"/>
          <ac:picMkLst>
            <pc:docMk/>
            <pc:sldMk cId="1884850532" sldId="331"/>
            <ac:picMk id="5" creationId="{82D18D34-091A-7A86-7E4A-E01A3ECA9D18}"/>
          </ac:picMkLst>
        </pc:picChg>
      </pc:sldChg>
      <pc:sldChg chg="delSp mod modTransition delAnim modAnim">
        <pc:chgData name="Jan van Nuland" userId="a82abb82597f8afb" providerId="LiveId" clId="{8D7DA1A7-3FF5-483B-8167-8FA1C43D1662}" dt="2024-07-09T09:34:41.311" v="38"/>
        <pc:sldMkLst>
          <pc:docMk/>
          <pc:sldMk cId="2235037079" sldId="334"/>
        </pc:sldMkLst>
        <pc:picChg chg="del">
          <ac:chgData name="Jan van Nuland" userId="a82abb82597f8afb" providerId="LiveId" clId="{8D7DA1A7-3FF5-483B-8167-8FA1C43D1662}" dt="2024-07-09T09:34:36.762" v="37" actId="478"/>
          <ac:picMkLst>
            <pc:docMk/>
            <pc:sldMk cId="2235037079" sldId="334"/>
            <ac:picMk id="6" creationId="{7DC76327-8873-202C-8DE9-41A5CE17AFAA}"/>
          </ac:picMkLst>
        </pc:picChg>
      </pc:sldChg>
      <pc:sldChg chg="delSp mod modTransition delAnim modAnim">
        <pc:chgData name="Jan van Nuland" userId="a82abb82597f8afb" providerId="LiveId" clId="{8D7DA1A7-3FF5-483B-8167-8FA1C43D1662}" dt="2024-07-09T09:34:56.820" v="40"/>
        <pc:sldMkLst>
          <pc:docMk/>
          <pc:sldMk cId="2758514774" sldId="339"/>
        </pc:sldMkLst>
        <pc:picChg chg="del">
          <ac:chgData name="Jan van Nuland" userId="a82abb82597f8afb" providerId="LiveId" clId="{8D7DA1A7-3FF5-483B-8167-8FA1C43D1662}" dt="2024-07-09T09:34:52.965" v="39" actId="478"/>
          <ac:picMkLst>
            <pc:docMk/>
            <pc:sldMk cId="2758514774" sldId="339"/>
            <ac:picMk id="7" creationId="{2F0C22EB-0869-FA16-205D-6A4AFE6549E0}"/>
          </ac:picMkLst>
        </pc:picChg>
      </pc:sldChg>
      <pc:sldChg chg="delSp mod modTransition delAnim modAnim">
        <pc:chgData name="Jan van Nuland" userId="a82abb82597f8afb" providerId="LiveId" clId="{8D7DA1A7-3FF5-483B-8167-8FA1C43D1662}" dt="2024-07-09T09:35:07.370" v="42"/>
        <pc:sldMkLst>
          <pc:docMk/>
          <pc:sldMk cId="1878895926" sldId="341"/>
        </pc:sldMkLst>
        <pc:picChg chg="del">
          <ac:chgData name="Jan van Nuland" userId="a82abb82597f8afb" providerId="LiveId" clId="{8D7DA1A7-3FF5-483B-8167-8FA1C43D1662}" dt="2024-07-09T09:35:01.687" v="41" actId="478"/>
          <ac:picMkLst>
            <pc:docMk/>
            <pc:sldMk cId="1878895926" sldId="341"/>
            <ac:picMk id="6" creationId="{1037170F-D91D-48C1-0B38-5E5A8D0598E5}"/>
          </ac:picMkLst>
        </pc:picChg>
      </pc:sldChg>
      <pc:sldChg chg="delSp mod modTransition delAnim modAnim">
        <pc:chgData name="Jan van Nuland" userId="a82abb82597f8afb" providerId="LiveId" clId="{8D7DA1A7-3FF5-483B-8167-8FA1C43D1662}" dt="2024-07-09T09:35:20.580" v="44"/>
        <pc:sldMkLst>
          <pc:docMk/>
          <pc:sldMk cId="3591523546" sldId="344"/>
        </pc:sldMkLst>
        <pc:picChg chg="del">
          <ac:chgData name="Jan van Nuland" userId="a82abb82597f8afb" providerId="LiveId" clId="{8D7DA1A7-3FF5-483B-8167-8FA1C43D1662}" dt="2024-07-09T09:35:14.828" v="43" actId="478"/>
          <ac:picMkLst>
            <pc:docMk/>
            <pc:sldMk cId="3591523546" sldId="344"/>
            <ac:picMk id="9" creationId="{24E91B2B-3775-A302-B69D-68846D5F4B4D}"/>
          </ac:picMkLst>
        </pc:picChg>
      </pc:sldChg>
      <pc:sldChg chg="delSp mod modTransition delAnim">
        <pc:chgData name="Jan van Nuland" userId="a82abb82597f8afb" providerId="LiveId" clId="{8D7DA1A7-3FF5-483B-8167-8FA1C43D1662}" dt="2024-07-09T09:35:26.558" v="45" actId="478"/>
        <pc:sldMkLst>
          <pc:docMk/>
          <pc:sldMk cId="2632750623" sldId="346"/>
        </pc:sldMkLst>
        <pc:picChg chg="del">
          <ac:chgData name="Jan van Nuland" userId="a82abb82597f8afb" providerId="LiveId" clId="{8D7DA1A7-3FF5-483B-8167-8FA1C43D1662}" dt="2024-07-09T09:35:26.558" v="45" actId="478"/>
          <ac:picMkLst>
            <pc:docMk/>
            <pc:sldMk cId="2632750623" sldId="346"/>
            <ac:picMk id="3" creationId="{F42AE5F4-D439-CA9A-44CE-026D21BD0D6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1B30D-BE24-4E6A-96C3-5ED5CA2D0EBC}" type="datetimeFigureOut">
              <a:rPr lang="nl-NL" smtClean="0"/>
              <a:t>9-7-2024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0D2DE-EE36-4867-990D-82CFB6B2F6BB}" type="slidenum">
              <a:rPr lang="nl-NL" smtClean="0"/>
              <a:t>‹nr.›</a:t>
            </a:fld>
            <a:endParaRPr lang="nl-NL"/>
          </a:p>
        </p:txBody>
      </p:sp>
    </p:spTree>
    <p:extLst>
      <p:ext uri="{BB962C8B-B14F-4D97-AF65-F5344CB8AC3E}">
        <p14:creationId xmlns:p14="http://schemas.microsoft.com/office/powerpoint/2010/main" val="8785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1</a:t>
            </a:fld>
            <a:endParaRPr lang="nl-NL"/>
          </a:p>
        </p:txBody>
      </p:sp>
    </p:spTree>
    <p:extLst>
      <p:ext uri="{BB962C8B-B14F-4D97-AF65-F5344CB8AC3E}">
        <p14:creationId xmlns:p14="http://schemas.microsoft.com/office/powerpoint/2010/main" val="1320046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Calibri Light" panose="020F0302020204030204" pitchFamily="34" charset="0"/>
                <a:ea typeface="Times New Roman" panose="02020603050405020304" pitchFamily="18" charset="0"/>
              </a:rPr>
              <a:t>35. Kamp Vught:</a:t>
            </a:r>
            <a:r>
              <a:rPr lang="nl-NL" sz="1200" dirty="0">
                <a:latin typeface="Calibri Light" panose="020F0302020204030204" pitchFamily="34" charset="0"/>
                <a:ea typeface="Times New Roman" panose="02020603050405020304" pitchFamily="18" charset="0"/>
              </a:rPr>
              <a:t>  In de Tweede Wereldoorlog werd Nederland wel bezet en werden de Joodse mensen opgepakt om in een concentratiekamp te worden vermoord. In Vught was  vanaf 1943 zo’n concentratiekamp. Ook leden van  verzetsgroep Margriet uit Rosmalen vonden daar de dood. In de Canon van ‘s-Hertogenbosch vind je het verhaal van Fanny Philips. Op 23 oktober 1944 bevrijden Engelse soldaten</a:t>
            </a:r>
            <a:endParaRPr lang="nl-NL" sz="1200" dirty="0">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10</a:t>
            </a:fld>
            <a:endParaRPr lang="nl-NL"/>
          </a:p>
        </p:txBody>
      </p:sp>
    </p:spTree>
    <p:extLst>
      <p:ext uri="{BB962C8B-B14F-4D97-AF65-F5344CB8AC3E}">
        <p14:creationId xmlns:p14="http://schemas.microsoft.com/office/powerpoint/2010/main" val="732456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Calibri Light" panose="020F0302020204030204" pitchFamily="34" charset="0"/>
                <a:ea typeface="Times New Roman" panose="02020603050405020304" pitchFamily="18" charset="0"/>
              </a:rPr>
              <a:t>Rosmalen bij Den Bosch:</a:t>
            </a:r>
            <a:r>
              <a:rPr lang="nl-NL" sz="1200" dirty="0">
                <a:latin typeface="Calibri Light" panose="020F0302020204030204" pitchFamily="34" charset="0"/>
                <a:ea typeface="Times New Roman" panose="02020603050405020304" pitchFamily="18" charset="0"/>
              </a:rPr>
              <a:t> De regering besluit Rosmalen in 1996 als zelfstandige gemeente op te heffen, het komt bij het grotere Den Bosch. De protesten van de vele Rosmalenaren konden daar niets aan veranderen. Rosmalen als zelfstandige gemeenschap heeft 696 jaar bestaan, want de Hertog Jan II verkocht in 1300 de gemeenschappelijke grond aan de inwoners van Rosmalen. Het officiële papier daarvan, met daaraan het zegel van de hertog, is bewaard gebleven.</a:t>
            </a:r>
            <a:endParaRPr lang="nl-NL" sz="1200" dirty="0">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11</a:t>
            </a:fld>
            <a:endParaRPr lang="nl-NL"/>
          </a:p>
        </p:txBody>
      </p:sp>
    </p:spTree>
    <p:extLst>
      <p:ext uri="{BB962C8B-B14F-4D97-AF65-F5344CB8AC3E}">
        <p14:creationId xmlns:p14="http://schemas.microsoft.com/office/powerpoint/2010/main" val="2686874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12</a:t>
            </a:fld>
            <a:endParaRPr lang="nl-NL"/>
          </a:p>
        </p:txBody>
      </p:sp>
    </p:spTree>
    <p:extLst>
      <p:ext uri="{BB962C8B-B14F-4D97-AF65-F5344CB8AC3E}">
        <p14:creationId xmlns:p14="http://schemas.microsoft.com/office/powerpoint/2010/main" val="88950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Calibri Light" panose="020F0302020204030204" pitchFamily="34" charset="0"/>
                <a:ea typeface="Times New Roman" panose="02020603050405020304" pitchFamily="18" charset="0"/>
              </a:rPr>
              <a:t>Mammoeten </a:t>
            </a:r>
            <a:r>
              <a:rPr lang="nl-NL" sz="1200" dirty="0">
                <a:latin typeface="Calibri Light" panose="020F0302020204030204" pitchFamily="34" charset="0"/>
                <a:ea typeface="Times New Roman" panose="02020603050405020304" pitchFamily="18" charset="0"/>
              </a:rPr>
              <a:t> waren er hier volop in het begin van dit tijdvak. Tijdens afgravingen voor de bouw van de wijk “De Groote Wielen” zijn er veel botten en zelfs slagtanden van gevonden. Je kunt ze bekijken in het museumpje “Hertogsgemaal” vlakbij Rosmalen.</a:t>
            </a:r>
            <a:endParaRPr lang="nl-NL" sz="1200" dirty="0">
              <a:latin typeface="Times New Roman" panose="02020603050405020304" pitchFamily="18" charset="0"/>
              <a:ea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2</a:t>
            </a:fld>
            <a:endParaRPr lang="nl-NL"/>
          </a:p>
        </p:txBody>
      </p:sp>
    </p:spTree>
    <p:extLst>
      <p:ext uri="{BB962C8B-B14F-4D97-AF65-F5344CB8AC3E}">
        <p14:creationId xmlns:p14="http://schemas.microsoft.com/office/powerpoint/2010/main" val="147335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Calibri Light" panose="020F0302020204030204" pitchFamily="34" charset="0"/>
                <a:ea typeface="Times New Roman" panose="02020603050405020304" pitchFamily="18" charset="0"/>
              </a:rPr>
              <a:t>Hercules </a:t>
            </a:r>
            <a:r>
              <a:rPr lang="nl-NL" sz="1200" b="1" dirty="0" err="1">
                <a:latin typeface="Calibri Light" panose="020F0302020204030204" pitchFamily="34" charset="0"/>
                <a:ea typeface="Times New Roman" panose="02020603050405020304" pitchFamily="18" charset="0"/>
              </a:rPr>
              <a:t>Magusanus</a:t>
            </a:r>
            <a:r>
              <a:rPr lang="nl-NL" sz="1200" b="1" dirty="0">
                <a:latin typeface="Calibri Light" panose="020F0302020204030204" pitchFamily="34" charset="0"/>
                <a:ea typeface="Times New Roman" panose="02020603050405020304" pitchFamily="18" charset="0"/>
              </a:rPr>
              <a:t>: </a:t>
            </a:r>
            <a:r>
              <a:rPr lang="nl-NL" sz="1200" dirty="0">
                <a:latin typeface="Calibri Light" panose="020F0302020204030204" pitchFamily="34" charset="0"/>
                <a:ea typeface="Times New Roman" panose="02020603050405020304" pitchFamily="18" charset="0"/>
              </a:rPr>
              <a:t>was de belangrijkste god van de Bataven. Dit kleine bronzen beeldje is bij de Tempel van Empel aan de Maas gevonden. </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De Bataven</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waren een bevriende Germaanse stam die door de Romeinen naar hier was gehaald om hen te helpen bij het beschermen van dit gebied. Er is een fietsroute van tempels langs de Maas.</a:t>
            </a:r>
          </a:p>
          <a:p>
            <a:endParaRPr lang="nl-NL" sz="1200" dirty="0">
              <a:latin typeface="Times New Roman" panose="02020603050405020304" pitchFamily="18" charset="0"/>
              <a:ea typeface="Times New Roman" panose="02020603050405020304" pitchFamily="18" charset="0"/>
            </a:endParaRPr>
          </a:p>
          <a:p>
            <a:r>
              <a:rPr lang="nl-NL" sz="800" b="1" dirty="0">
                <a:latin typeface="Calibri Light" panose="020F0302020204030204" pitchFamily="34" charset="0"/>
                <a:ea typeface="Times New Roman" panose="02020603050405020304" pitchFamily="18" charset="0"/>
              </a:rPr>
              <a:t> </a:t>
            </a:r>
            <a:endParaRPr lang="nl-NL" sz="800" dirty="0">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3</a:t>
            </a:fld>
            <a:endParaRPr lang="nl-NL"/>
          </a:p>
        </p:txBody>
      </p:sp>
    </p:spTree>
    <p:extLst>
      <p:ext uri="{BB962C8B-B14F-4D97-AF65-F5344CB8AC3E}">
        <p14:creationId xmlns:p14="http://schemas.microsoft.com/office/powerpoint/2010/main" val="1821003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Calibri Light" panose="020F0302020204030204" pitchFamily="34" charset="0"/>
                <a:ea typeface="Times New Roman" panose="02020603050405020304" pitchFamily="18" charset="0"/>
              </a:rPr>
              <a:t>Lambertus </a:t>
            </a:r>
            <a:r>
              <a:rPr lang="nl-NL" sz="1200" dirty="0">
                <a:latin typeface="Calibri Light" panose="020F0302020204030204" pitchFamily="34" charset="0"/>
                <a:ea typeface="Times New Roman" panose="02020603050405020304" pitchFamily="18" charset="0"/>
              </a:rPr>
              <a:t>(636 – 705) was</a:t>
            </a:r>
            <a:r>
              <a:rPr lang="nl-NL" sz="1200" b="1" dirty="0">
                <a:latin typeface="Calibri Light" panose="020F0302020204030204" pitchFamily="34" charset="0"/>
                <a:ea typeface="Times New Roman" panose="02020603050405020304" pitchFamily="18" charset="0"/>
              </a:rPr>
              <a:t> </a:t>
            </a:r>
            <a:r>
              <a:rPr lang="nl-NL" sz="1200" dirty="0">
                <a:latin typeface="Calibri Light" panose="020F0302020204030204" pitchFamily="34" charset="0"/>
                <a:ea typeface="Times New Roman" panose="02020603050405020304" pitchFamily="18" charset="0"/>
              </a:rPr>
              <a:t>bisschop van Maastricht. Samen met Sint Willibrord bracht hij het Christendom naar Limburg en Brabant. In Rosmalen is de kerk aan hem gewijd.</a:t>
            </a:r>
            <a:endParaRPr lang="nl-NL" sz="1200" dirty="0">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4</a:t>
            </a:fld>
            <a:endParaRPr lang="nl-NL"/>
          </a:p>
        </p:txBody>
      </p:sp>
    </p:spTree>
    <p:extLst>
      <p:ext uri="{BB962C8B-B14F-4D97-AF65-F5344CB8AC3E}">
        <p14:creationId xmlns:p14="http://schemas.microsoft.com/office/powerpoint/2010/main" val="262811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Calibri Light" panose="020F0302020204030204" pitchFamily="34" charset="0"/>
                <a:ea typeface="Times New Roman" panose="02020603050405020304" pitchFamily="18" charset="0"/>
              </a:rPr>
              <a:t>Annenborch </a:t>
            </a:r>
            <a:r>
              <a:rPr lang="nl-NL" sz="1200" dirty="0">
                <a:latin typeface="Calibri Light" panose="020F0302020204030204" pitchFamily="34" charset="0"/>
                <a:ea typeface="Times New Roman" panose="02020603050405020304" pitchFamily="18" charset="0"/>
              </a:rPr>
              <a:t>was</a:t>
            </a:r>
            <a:r>
              <a:rPr lang="nl-NL" sz="1200" b="1" dirty="0">
                <a:latin typeface="Calibri Light" panose="020F0302020204030204" pitchFamily="34" charset="0"/>
                <a:ea typeface="Times New Roman" panose="02020603050405020304" pitchFamily="18" charset="0"/>
              </a:rPr>
              <a:t> </a:t>
            </a:r>
            <a:r>
              <a:rPr lang="nl-NL" sz="1200" dirty="0">
                <a:latin typeface="Calibri Light" panose="020F0302020204030204" pitchFamily="34" charset="0"/>
                <a:ea typeface="Times New Roman" panose="02020603050405020304" pitchFamily="18" charset="0"/>
              </a:rPr>
              <a:t>een burcht waar in 1485 zusters Augustinessen mochten gaan wonen. Het stond op een oude kasteel-heuvel (motte). Die burcht heette eerder </a:t>
            </a:r>
            <a:r>
              <a:rPr lang="nl-NL" sz="1200" dirty="0" err="1">
                <a:latin typeface="Calibri Light" panose="020F0302020204030204" pitchFamily="34" charset="0"/>
                <a:ea typeface="Times New Roman" panose="02020603050405020304" pitchFamily="18" charset="0"/>
              </a:rPr>
              <a:t>Rodenborch</a:t>
            </a:r>
            <a:r>
              <a:rPr lang="nl-NL" sz="1200" dirty="0">
                <a:latin typeface="Calibri Light" panose="020F0302020204030204" pitchFamily="34" charset="0"/>
                <a:ea typeface="Times New Roman" panose="02020603050405020304" pitchFamily="18" charset="0"/>
              </a:rPr>
              <a:t>. In 1669 brandde het klooster Annenborch af. Op die plek staat nu nog steeds een eeuwenoude lindeboom. Het is nu een monument. In 1986 is een oud slot van het klooster gevonden. Je kunt het zien in het Groot Tuighuis in Den Bosch.</a:t>
            </a:r>
            <a:endParaRPr lang="nl-NL" sz="1200" dirty="0">
              <a:latin typeface="Times New Roman" panose="02020603050405020304" pitchFamily="18" charset="0"/>
              <a:ea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5</a:t>
            </a:fld>
            <a:endParaRPr lang="nl-NL"/>
          </a:p>
        </p:txBody>
      </p:sp>
    </p:spTree>
    <p:extLst>
      <p:ext uri="{BB962C8B-B14F-4D97-AF65-F5344CB8AC3E}">
        <p14:creationId xmlns:p14="http://schemas.microsoft.com/office/powerpoint/2010/main" val="77337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Calibri Light" panose="020F0302020204030204" pitchFamily="34" charset="0"/>
                <a:ea typeface="Times New Roman" panose="02020603050405020304" pitchFamily="18" charset="0"/>
              </a:rPr>
              <a:t>Beeldenstorm E</a:t>
            </a:r>
            <a:r>
              <a:rPr lang="nl-NL" sz="1200" dirty="0">
                <a:latin typeface="Calibri Light" panose="020F0302020204030204" pitchFamily="34" charset="0"/>
                <a:ea typeface="Times New Roman" panose="02020603050405020304" pitchFamily="18" charset="0"/>
              </a:rPr>
              <a:t>r kwamen ook in de Lage Landen steeds meer mensen die protesteerden tegen de  katholieken: de protestanten. Zij moesten o.a. niets hebben van de heiligenbeelden. In Rosmalen was er in 1566 ook een beeldenstorm: alle beelden van de Lambertuskerk en de kapel van </a:t>
            </a:r>
            <a:r>
              <a:rPr lang="nl-NL" sz="1200" dirty="0" err="1">
                <a:latin typeface="Calibri Light" panose="020F0302020204030204" pitchFamily="34" charset="0"/>
                <a:ea typeface="Times New Roman" panose="02020603050405020304" pitchFamily="18" charset="0"/>
              </a:rPr>
              <a:t>Coudewater</a:t>
            </a:r>
            <a:r>
              <a:rPr lang="nl-NL" sz="1200" dirty="0">
                <a:latin typeface="Calibri Light" panose="020F0302020204030204" pitchFamily="34" charset="0"/>
                <a:ea typeface="Times New Roman" panose="02020603050405020304" pitchFamily="18" charset="0"/>
              </a:rPr>
              <a:t> zijn kapot ! De katholieken o.l.v. de Spanjaarden en de protestanten o.l.v. de Oranjes vechten 80 jaar met elkaar. De protestanten uiteindelijk, o.a. omdat zij veel geld hebben doordat ze de Zilvervloot van de Spanjaarden afgepakt hadden.</a:t>
            </a:r>
            <a:endParaRPr lang="nl-NL" sz="1200" dirty="0">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6</a:t>
            </a:fld>
            <a:endParaRPr lang="nl-NL"/>
          </a:p>
        </p:txBody>
      </p:sp>
    </p:spTree>
    <p:extLst>
      <p:ext uri="{BB962C8B-B14F-4D97-AF65-F5344CB8AC3E}">
        <p14:creationId xmlns:p14="http://schemas.microsoft.com/office/powerpoint/2010/main" val="2543427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Calibri Light" panose="020F0302020204030204" pitchFamily="34" charset="0"/>
                <a:ea typeface="Times New Roman" panose="02020603050405020304" pitchFamily="18" charset="0"/>
              </a:rPr>
              <a:t>Dit bord staat aan de </a:t>
            </a:r>
            <a:r>
              <a:rPr lang="nl-NL" sz="1200" b="1" dirty="0" err="1">
                <a:latin typeface="Calibri Light" panose="020F0302020204030204" pitchFamily="34" charset="0"/>
                <a:ea typeface="Times New Roman" panose="02020603050405020304" pitchFamily="18" charset="0"/>
              </a:rPr>
              <a:t>Empelseweg</a:t>
            </a:r>
            <a:r>
              <a:rPr lang="nl-NL" sz="1200" b="1" dirty="0">
                <a:latin typeface="Calibri Light" panose="020F0302020204030204" pitchFamily="34" charset="0"/>
                <a:ea typeface="Times New Roman" panose="02020603050405020304" pitchFamily="18" charset="0"/>
              </a:rPr>
              <a:t>. Het gaat over Fort Sint Anna. </a:t>
            </a:r>
            <a:r>
              <a:rPr lang="nl-NL" sz="1200" b="0" dirty="0">
                <a:latin typeface="Calibri Light" panose="020F0302020204030204" pitchFamily="34" charset="0"/>
                <a:ea typeface="Times New Roman" panose="02020603050405020304" pitchFamily="18" charset="0"/>
              </a:rPr>
              <a:t>Dat Fort en nog veel meer verdedigingen had  </a:t>
            </a:r>
            <a:r>
              <a:rPr lang="nl-NL" sz="1200" dirty="0">
                <a:latin typeface="Calibri Light" panose="020F0302020204030204" pitchFamily="34" charset="0"/>
                <a:ea typeface="Times New Roman" panose="02020603050405020304" pitchFamily="18" charset="0"/>
              </a:rPr>
              <a:t>de protestantse Fredrik Hendrik, een zoon van Willem van Oranje, laten aanleggen om Den Bosch te veroveren op de katholieke Spanjaarden.  Dat lukte in 1629. Ook de inwoners van Rosmalen hebben veel last van de strijd om Den Bosch. In 1648 stopt eindelijk de tachtigjarige oorlog. De inwoners van Brabant</a:t>
            </a:r>
            <a:r>
              <a:rPr lang="nl-NL" sz="1200" b="1" dirty="0">
                <a:latin typeface="Calibri Light" panose="020F0302020204030204" pitchFamily="34" charset="0"/>
                <a:ea typeface="Times New Roman" panose="02020603050405020304" pitchFamily="18" charset="0"/>
              </a:rPr>
              <a:t> mogen  </a:t>
            </a:r>
            <a:r>
              <a:rPr lang="nl-NL" sz="1200" dirty="0">
                <a:latin typeface="Calibri Light" panose="020F0302020204030204" pitchFamily="34" charset="0"/>
                <a:ea typeface="Times New Roman" panose="02020603050405020304" pitchFamily="18" charset="0"/>
              </a:rPr>
              <a:t>na  de Vrede van Munster </a:t>
            </a:r>
            <a:r>
              <a:rPr lang="nl-NL" sz="1200" b="1" dirty="0">
                <a:latin typeface="Calibri Light" panose="020F0302020204030204" pitchFamily="34" charset="0"/>
                <a:ea typeface="Times New Roman" panose="02020603050405020304" pitchFamily="18" charset="0"/>
              </a:rPr>
              <a:t>niet  </a:t>
            </a:r>
            <a:r>
              <a:rPr lang="nl-NL" sz="1200" dirty="0">
                <a:latin typeface="Calibri Light" panose="020F0302020204030204" pitchFamily="34" charset="0"/>
                <a:ea typeface="Times New Roman" panose="02020603050405020304" pitchFamily="18" charset="0"/>
              </a:rPr>
              <a:t>meer</a:t>
            </a:r>
            <a:r>
              <a:rPr lang="nl-NL" sz="1200" b="1" dirty="0">
                <a:latin typeface="Calibri Light" panose="020F0302020204030204" pitchFamily="34" charset="0"/>
                <a:ea typeface="Times New Roman" panose="02020603050405020304" pitchFamily="18" charset="0"/>
              </a:rPr>
              <a:t> meebeslissen </a:t>
            </a:r>
            <a:r>
              <a:rPr lang="nl-NL" sz="1200" dirty="0">
                <a:latin typeface="Calibri Light" panose="020F0302020204030204" pitchFamily="34" charset="0"/>
                <a:ea typeface="Times New Roman" panose="02020603050405020304" pitchFamily="18" charset="0"/>
              </a:rPr>
              <a:t>in de  regering. En d</a:t>
            </a:r>
            <a:r>
              <a:rPr lang="nl-NL" sz="1200" b="1" dirty="0">
                <a:latin typeface="Calibri Light" panose="020F0302020204030204" pitchFamily="34" charset="0"/>
                <a:ea typeface="Times New Roman" panose="02020603050405020304" pitchFamily="18" charset="0"/>
              </a:rPr>
              <a:t>e Lambertuskerk </a:t>
            </a:r>
            <a:r>
              <a:rPr lang="nl-NL" sz="1200" dirty="0">
                <a:latin typeface="Calibri Light" panose="020F0302020204030204" pitchFamily="34" charset="0"/>
                <a:ea typeface="Times New Roman" panose="02020603050405020304" pitchFamily="18" charset="0"/>
              </a:rPr>
              <a:t>in Rosmalen wordt  in 1648</a:t>
            </a:r>
            <a:r>
              <a:rPr lang="nl-NL" sz="1200" b="1" dirty="0">
                <a:latin typeface="Calibri Light" panose="020F0302020204030204" pitchFamily="34" charset="0"/>
                <a:ea typeface="Times New Roman" panose="02020603050405020304" pitchFamily="18" charset="0"/>
              </a:rPr>
              <a:t> afgepakt </a:t>
            </a:r>
            <a:r>
              <a:rPr lang="nl-NL" sz="1200" dirty="0">
                <a:latin typeface="Calibri Light" panose="020F0302020204030204" pitchFamily="34" charset="0"/>
                <a:ea typeface="Times New Roman" panose="02020603050405020304" pitchFamily="18" charset="0"/>
              </a:rPr>
              <a:t>van de katholieke inwoners en aan de protestanten gegeven.</a:t>
            </a:r>
            <a:endParaRPr lang="nl-NL" sz="1200" dirty="0">
              <a:latin typeface="Times New Roman" panose="02020603050405020304" pitchFamily="18" charset="0"/>
              <a:ea typeface="Times New Roman" panose="02020603050405020304" pitchFamily="18" charset="0"/>
            </a:endParaRPr>
          </a:p>
          <a:p>
            <a:endParaRPr lang="nl-NL" sz="1200" dirty="0">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7</a:t>
            </a:fld>
            <a:endParaRPr lang="nl-NL"/>
          </a:p>
        </p:txBody>
      </p:sp>
    </p:spTree>
    <p:extLst>
      <p:ext uri="{BB962C8B-B14F-4D97-AF65-F5344CB8AC3E}">
        <p14:creationId xmlns:p14="http://schemas.microsoft.com/office/powerpoint/2010/main" val="103535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Calibri Light" panose="020F0302020204030204" pitchFamily="34" charset="0"/>
                <a:ea typeface="Times New Roman" panose="02020603050405020304" pitchFamily="18" charset="0"/>
              </a:rPr>
              <a:t>Molens:</a:t>
            </a:r>
            <a:r>
              <a:rPr lang="nl-NL" sz="1200" dirty="0">
                <a:latin typeface="Calibri Light" panose="020F0302020204030204" pitchFamily="34" charset="0"/>
                <a:ea typeface="Times New Roman" panose="02020603050405020304" pitchFamily="18" charset="0"/>
              </a:rPr>
              <a:t> In de achttiende eeuw werd de wind korenmolen herbouwd in wat nu de Molenstraat is. Maar er waren toen meer molens in Rosmalen: een ros-koren- en een ros-olie-molen en ook een watermolen. ‘Ros’ is een ander woord voor ‘paard’. Een rosmolen is dus een molen waarbij een paard alles laat draaien. Let op: de naam Rosmalen heeft niets te maken met een rosmolen. De molen zijn de machines van die tijd.</a:t>
            </a:r>
            <a:endParaRPr lang="nl-NL" dirty="0"/>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8</a:t>
            </a:fld>
            <a:endParaRPr lang="nl-NL"/>
          </a:p>
        </p:txBody>
      </p:sp>
    </p:spTree>
    <p:extLst>
      <p:ext uri="{BB962C8B-B14F-4D97-AF65-F5344CB8AC3E}">
        <p14:creationId xmlns:p14="http://schemas.microsoft.com/office/powerpoint/2010/main" val="4127378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Calibri Light" panose="020F0302020204030204" pitchFamily="34" charset="0"/>
                <a:ea typeface="Times New Roman" panose="02020603050405020304" pitchFamily="18" charset="0"/>
              </a:rPr>
              <a:t>In de 19</a:t>
            </a:r>
            <a:r>
              <a:rPr lang="nl-NL" sz="1200" b="1" baseline="30000" dirty="0">
                <a:latin typeface="Calibri Light" panose="020F0302020204030204" pitchFamily="34" charset="0"/>
                <a:ea typeface="Times New Roman" panose="02020603050405020304" pitchFamily="18" charset="0"/>
              </a:rPr>
              <a:t>e</a:t>
            </a:r>
            <a:r>
              <a:rPr lang="nl-NL" sz="1200" b="1" dirty="0">
                <a:latin typeface="Calibri Light" panose="020F0302020204030204" pitchFamily="34" charset="0"/>
                <a:ea typeface="Times New Roman" panose="02020603050405020304" pitchFamily="18" charset="0"/>
              </a:rPr>
              <a:t> eeuw komen er stoommachines.</a:t>
            </a:r>
            <a:r>
              <a:rPr lang="nl-NL" sz="1200" dirty="0">
                <a:latin typeface="Calibri Light" panose="020F0302020204030204" pitchFamily="34" charset="0"/>
                <a:ea typeface="Times New Roman" panose="02020603050405020304" pitchFamily="18" charset="0"/>
              </a:rPr>
              <a:t> In 1881 krijgt Rosmalen een eigen station waar de (stoom)trein stopt. Dat wordt gebruikt tot 1938. Je had er wachtkamertjes voor de 1</a:t>
            </a:r>
            <a:r>
              <a:rPr lang="nl-NL" sz="1200" baseline="30000" dirty="0">
                <a:latin typeface="Calibri Light" panose="020F0302020204030204" pitchFamily="34" charset="0"/>
                <a:ea typeface="Times New Roman" panose="02020603050405020304" pitchFamily="18" charset="0"/>
              </a:rPr>
              <a:t>e</a:t>
            </a:r>
            <a:r>
              <a:rPr lang="nl-NL" sz="1200" dirty="0">
                <a:latin typeface="Calibri Light" panose="020F0302020204030204" pitchFamily="34" charset="0"/>
                <a:ea typeface="Times New Roman" panose="02020603050405020304" pitchFamily="18" charset="0"/>
              </a:rPr>
              <a:t>, 2</a:t>
            </a:r>
            <a:r>
              <a:rPr lang="nl-NL" sz="1200" baseline="30000" dirty="0">
                <a:latin typeface="Calibri Light" panose="020F0302020204030204" pitchFamily="34" charset="0"/>
                <a:ea typeface="Times New Roman" panose="02020603050405020304" pitchFamily="18" charset="0"/>
              </a:rPr>
              <a:t>e</a:t>
            </a:r>
            <a:r>
              <a:rPr lang="nl-NL" sz="1200" dirty="0">
                <a:latin typeface="Calibri Light" panose="020F0302020204030204" pitchFamily="34" charset="0"/>
                <a:ea typeface="Times New Roman" panose="02020603050405020304" pitchFamily="18" charset="0"/>
              </a:rPr>
              <a:t> en 3</a:t>
            </a:r>
            <a:r>
              <a:rPr lang="nl-NL" sz="1200" baseline="30000" dirty="0">
                <a:latin typeface="Calibri Light" panose="020F0302020204030204" pitchFamily="34" charset="0"/>
                <a:ea typeface="Times New Roman" panose="02020603050405020304" pitchFamily="18" charset="0"/>
              </a:rPr>
              <a:t>e</a:t>
            </a:r>
            <a:r>
              <a:rPr lang="nl-NL" sz="1200" dirty="0">
                <a:latin typeface="Calibri Light" panose="020F0302020204030204" pitchFamily="34" charset="0"/>
                <a:ea typeface="Times New Roman" panose="02020603050405020304" pitchFamily="18" charset="0"/>
              </a:rPr>
              <a:t> klasse. Van 1883 tot 1935 rijdt er door Rosmalen ook nog een stoomtram die naar Helmond gaat.</a:t>
            </a:r>
            <a:endParaRPr lang="nl-NL" sz="800" dirty="0">
              <a:latin typeface="Times New Roman" panose="02020603050405020304" pitchFamily="18" charset="0"/>
              <a:ea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F170D2DE-EE36-4867-990D-82CFB6B2F6BB}" type="slidenum">
              <a:rPr lang="nl-NL" smtClean="0"/>
              <a:t>9</a:t>
            </a:fld>
            <a:endParaRPr lang="nl-NL"/>
          </a:p>
        </p:txBody>
      </p:sp>
    </p:spTree>
    <p:extLst>
      <p:ext uri="{BB962C8B-B14F-4D97-AF65-F5344CB8AC3E}">
        <p14:creationId xmlns:p14="http://schemas.microsoft.com/office/powerpoint/2010/main" val="14534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232025" y="1643794"/>
            <a:ext cx="13392150" cy="3496839"/>
          </a:xfrm>
        </p:spPr>
        <p:txBody>
          <a:bodyPr anchor="b"/>
          <a:lstStyle>
            <a:lvl1pPr algn="ctr">
              <a:defRPr sz="8788"/>
            </a:lvl1pPr>
          </a:lstStyle>
          <a:p>
            <a:r>
              <a:rPr lang="nl-NL"/>
              <a:t>Klik om stijl te bewerken</a:t>
            </a:r>
            <a:endParaRPr lang="en-US" dirty="0"/>
          </a:p>
        </p:txBody>
      </p:sp>
      <p:sp>
        <p:nvSpPr>
          <p:cNvPr id="3" name="Subtitle 2"/>
          <p:cNvSpPr>
            <a:spLocks noGrp="1"/>
          </p:cNvSpPr>
          <p:nvPr>
            <p:ph type="subTitle" idx="1"/>
          </p:nvPr>
        </p:nvSpPr>
        <p:spPr>
          <a:xfrm>
            <a:off x="2232025" y="5275485"/>
            <a:ext cx="13392150" cy="2425002"/>
          </a:xfrm>
        </p:spPr>
        <p:txBody>
          <a:bodyPr/>
          <a:lstStyle>
            <a:lvl1pPr marL="0" indent="0" algn="ctr">
              <a:buNone/>
              <a:defRPr sz="3515"/>
            </a:lvl1pPr>
            <a:lvl2pPr marL="669615" indent="0" algn="ctr">
              <a:buNone/>
              <a:defRPr sz="2929"/>
            </a:lvl2pPr>
            <a:lvl3pPr marL="1339230" indent="0" algn="ctr">
              <a:buNone/>
              <a:defRPr sz="2636"/>
            </a:lvl3pPr>
            <a:lvl4pPr marL="2008845" indent="0" algn="ctr">
              <a:buNone/>
              <a:defRPr sz="2343"/>
            </a:lvl4pPr>
            <a:lvl5pPr marL="2678460" indent="0" algn="ctr">
              <a:buNone/>
              <a:defRPr sz="2343"/>
            </a:lvl5pPr>
            <a:lvl6pPr marL="3348076" indent="0" algn="ctr">
              <a:buNone/>
              <a:defRPr sz="2343"/>
            </a:lvl6pPr>
            <a:lvl7pPr marL="4017691" indent="0" algn="ctr">
              <a:buNone/>
              <a:defRPr sz="2343"/>
            </a:lvl7pPr>
            <a:lvl8pPr marL="4687306" indent="0" algn="ctr">
              <a:buNone/>
              <a:defRPr sz="2343"/>
            </a:lvl8pPr>
            <a:lvl9pPr marL="5356921" indent="0" algn="ctr">
              <a:buNone/>
              <a:defRPr sz="2343"/>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3F66A256-F963-2844-B7E5-EFC300E80C28}" type="datetimeFigureOut">
              <a:rPr lang="en-NL" smtClean="0"/>
              <a:t>07/09/2024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3F9C596-15FB-7C45-AC40-79B5D215E69C}" type="slidenum">
              <a:rPr lang="en-NL" smtClean="0"/>
              <a:t>‹nr.›</a:t>
            </a:fld>
            <a:endParaRPr lang="en-NL"/>
          </a:p>
        </p:txBody>
      </p:sp>
    </p:spTree>
    <p:extLst>
      <p:ext uri="{BB962C8B-B14F-4D97-AF65-F5344CB8AC3E}">
        <p14:creationId xmlns:p14="http://schemas.microsoft.com/office/powerpoint/2010/main" val="81751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F66A256-F963-2844-B7E5-EFC300E80C28}" type="datetimeFigureOut">
              <a:rPr lang="en-NL" smtClean="0"/>
              <a:t>07/09/2024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3F9C596-15FB-7C45-AC40-79B5D215E69C}" type="slidenum">
              <a:rPr lang="en-NL" smtClean="0"/>
              <a:t>‹nr.›</a:t>
            </a:fld>
            <a:endParaRPr lang="en-NL"/>
          </a:p>
        </p:txBody>
      </p:sp>
    </p:spTree>
    <p:extLst>
      <p:ext uri="{BB962C8B-B14F-4D97-AF65-F5344CB8AC3E}">
        <p14:creationId xmlns:p14="http://schemas.microsoft.com/office/powerpoint/2010/main" val="430369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778343" y="534756"/>
            <a:ext cx="3850243" cy="8511921"/>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227614" y="534756"/>
            <a:ext cx="11327527" cy="8511921"/>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F66A256-F963-2844-B7E5-EFC300E80C28}" type="datetimeFigureOut">
              <a:rPr lang="en-NL" smtClean="0"/>
              <a:t>07/09/2024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3F9C596-15FB-7C45-AC40-79B5D215E69C}" type="slidenum">
              <a:rPr lang="en-NL" smtClean="0"/>
              <a:t>‹nr.›</a:t>
            </a:fld>
            <a:endParaRPr lang="en-NL"/>
          </a:p>
        </p:txBody>
      </p:sp>
    </p:spTree>
    <p:extLst>
      <p:ext uri="{BB962C8B-B14F-4D97-AF65-F5344CB8AC3E}">
        <p14:creationId xmlns:p14="http://schemas.microsoft.com/office/powerpoint/2010/main" val="10080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F66A256-F963-2844-B7E5-EFC300E80C28}" type="datetimeFigureOut">
              <a:rPr lang="en-NL" smtClean="0"/>
              <a:t>07/09/2024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3F9C596-15FB-7C45-AC40-79B5D215E69C}" type="slidenum">
              <a:rPr lang="en-NL" smtClean="0"/>
              <a:t>‹nr.›</a:t>
            </a:fld>
            <a:endParaRPr lang="en-NL"/>
          </a:p>
        </p:txBody>
      </p:sp>
    </p:spTree>
    <p:extLst>
      <p:ext uri="{BB962C8B-B14F-4D97-AF65-F5344CB8AC3E}">
        <p14:creationId xmlns:p14="http://schemas.microsoft.com/office/powerpoint/2010/main" val="275062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218313" y="2504055"/>
            <a:ext cx="15400973" cy="4178071"/>
          </a:xfrm>
        </p:spPr>
        <p:txBody>
          <a:bodyPr anchor="b"/>
          <a:lstStyle>
            <a:lvl1pPr>
              <a:defRPr sz="8788"/>
            </a:lvl1pPr>
          </a:lstStyle>
          <a:p>
            <a:r>
              <a:rPr lang="nl-NL"/>
              <a:t>Klik om stijl te bewerken</a:t>
            </a:r>
            <a:endParaRPr lang="en-US" dirty="0"/>
          </a:p>
        </p:txBody>
      </p:sp>
      <p:sp>
        <p:nvSpPr>
          <p:cNvPr id="3" name="Text Placeholder 2"/>
          <p:cNvSpPr>
            <a:spLocks noGrp="1"/>
          </p:cNvSpPr>
          <p:nvPr>
            <p:ph type="body" idx="1"/>
          </p:nvPr>
        </p:nvSpPr>
        <p:spPr>
          <a:xfrm>
            <a:off x="1218313" y="6721652"/>
            <a:ext cx="15400973" cy="2197149"/>
          </a:xfrm>
        </p:spPr>
        <p:txBody>
          <a:bodyPr/>
          <a:lstStyle>
            <a:lvl1pPr marL="0" indent="0">
              <a:buNone/>
              <a:defRPr sz="3515">
                <a:solidFill>
                  <a:schemeClr val="tx1">
                    <a:tint val="75000"/>
                  </a:schemeClr>
                </a:solidFill>
              </a:defRPr>
            </a:lvl1pPr>
            <a:lvl2pPr marL="669615" indent="0">
              <a:buNone/>
              <a:defRPr sz="2929">
                <a:solidFill>
                  <a:schemeClr val="tx1">
                    <a:tint val="75000"/>
                  </a:schemeClr>
                </a:solidFill>
              </a:defRPr>
            </a:lvl2pPr>
            <a:lvl3pPr marL="1339230" indent="0">
              <a:buNone/>
              <a:defRPr sz="2636">
                <a:solidFill>
                  <a:schemeClr val="tx1">
                    <a:tint val="75000"/>
                  </a:schemeClr>
                </a:solidFill>
              </a:defRPr>
            </a:lvl3pPr>
            <a:lvl4pPr marL="2008845" indent="0">
              <a:buNone/>
              <a:defRPr sz="2343">
                <a:solidFill>
                  <a:schemeClr val="tx1">
                    <a:tint val="75000"/>
                  </a:schemeClr>
                </a:solidFill>
              </a:defRPr>
            </a:lvl4pPr>
            <a:lvl5pPr marL="2678460" indent="0">
              <a:buNone/>
              <a:defRPr sz="2343">
                <a:solidFill>
                  <a:schemeClr val="tx1">
                    <a:tint val="75000"/>
                  </a:schemeClr>
                </a:solidFill>
              </a:defRPr>
            </a:lvl5pPr>
            <a:lvl6pPr marL="3348076" indent="0">
              <a:buNone/>
              <a:defRPr sz="2343">
                <a:solidFill>
                  <a:schemeClr val="tx1">
                    <a:tint val="75000"/>
                  </a:schemeClr>
                </a:solidFill>
              </a:defRPr>
            </a:lvl6pPr>
            <a:lvl7pPr marL="4017691" indent="0">
              <a:buNone/>
              <a:defRPr sz="2343">
                <a:solidFill>
                  <a:schemeClr val="tx1">
                    <a:tint val="75000"/>
                  </a:schemeClr>
                </a:solidFill>
              </a:defRPr>
            </a:lvl7pPr>
            <a:lvl8pPr marL="4687306" indent="0">
              <a:buNone/>
              <a:defRPr sz="2343">
                <a:solidFill>
                  <a:schemeClr val="tx1">
                    <a:tint val="75000"/>
                  </a:schemeClr>
                </a:solidFill>
              </a:defRPr>
            </a:lvl8pPr>
            <a:lvl9pPr marL="5356921" indent="0">
              <a:buNone/>
              <a:defRPr sz="2343">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F66A256-F963-2844-B7E5-EFC300E80C28}" type="datetimeFigureOut">
              <a:rPr lang="en-NL" smtClean="0"/>
              <a:t>07/09/2024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3F9C596-15FB-7C45-AC40-79B5D215E69C}" type="slidenum">
              <a:rPr lang="en-NL" smtClean="0"/>
              <a:t>‹nr.›</a:t>
            </a:fld>
            <a:endParaRPr lang="en-NL"/>
          </a:p>
        </p:txBody>
      </p:sp>
    </p:spTree>
    <p:extLst>
      <p:ext uri="{BB962C8B-B14F-4D97-AF65-F5344CB8AC3E}">
        <p14:creationId xmlns:p14="http://schemas.microsoft.com/office/powerpoint/2010/main" val="801368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227614" y="2673780"/>
            <a:ext cx="7588885" cy="637289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9039701" y="2673780"/>
            <a:ext cx="7588885" cy="637289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F66A256-F963-2844-B7E5-EFC300E80C28}" type="datetimeFigureOut">
              <a:rPr lang="en-NL" smtClean="0"/>
              <a:t>07/09/2024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A3F9C596-15FB-7C45-AC40-79B5D215E69C}" type="slidenum">
              <a:rPr lang="en-NL" smtClean="0"/>
              <a:t>‹nr.›</a:t>
            </a:fld>
            <a:endParaRPr lang="en-NL"/>
          </a:p>
        </p:txBody>
      </p:sp>
    </p:spTree>
    <p:extLst>
      <p:ext uri="{BB962C8B-B14F-4D97-AF65-F5344CB8AC3E}">
        <p14:creationId xmlns:p14="http://schemas.microsoft.com/office/powerpoint/2010/main" val="4256945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229939" y="534757"/>
            <a:ext cx="15400973" cy="1941398"/>
          </a:xfrm>
        </p:spPr>
        <p:txBody>
          <a:bodyPr/>
          <a:lstStyle/>
          <a:p>
            <a:r>
              <a:rPr lang="nl-NL"/>
              <a:t>Klik om stijl te bewerken</a:t>
            </a:r>
            <a:endParaRPr lang="en-US" dirty="0"/>
          </a:p>
        </p:txBody>
      </p:sp>
      <p:sp>
        <p:nvSpPr>
          <p:cNvPr id="3" name="Text Placeholder 2"/>
          <p:cNvSpPr>
            <a:spLocks noGrp="1"/>
          </p:cNvSpPr>
          <p:nvPr>
            <p:ph type="body" idx="1"/>
          </p:nvPr>
        </p:nvSpPr>
        <p:spPr>
          <a:xfrm>
            <a:off x="1229940" y="2462203"/>
            <a:ext cx="7554009" cy="1206688"/>
          </a:xfrm>
        </p:spPr>
        <p:txBody>
          <a:bodyPr anchor="b"/>
          <a:lstStyle>
            <a:lvl1pPr marL="0" indent="0">
              <a:buNone/>
              <a:defRPr sz="3515" b="1"/>
            </a:lvl1pPr>
            <a:lvl2pPr marL="669615" indent="0">
              <a:buNone/>
              <a:defRPr sz="2929" b="1"/>
            </a:lvl2pPr>
            <a:lvl3pPr marL="1339230" indent="0">
              <a:buNone/>
              <a:defRPr sz="2636" b="1"/>
            </a:lvl3pPr>
            <a:lvl4pPr marL="2008845" indent="0">
              <a:buNone/>
              <a:defRPr sz="2343" b="1"/>
            </a:lvl4pPr>
            <a:lvl5pPr marL="2678460" indent="0">
              <a:buNone/>
              <a:defRPr sz="2343" b="1"/>
            </a:lvl5pPr>
            <a:lvl6pPr marL="3348076" indent="0">
              <a:buNone/>
              <a:defRPr sz="2343" b="1"/>
            </a:lvl6pPr>
            <a:lvl7pPr marL="4017691" indent="0">
              <a:buNone/>
              <a:defRPr sz="2343" b="1"/>
            </a:lvl7pPr>
            <a:lvl8pPr marL="4687306" indent="0">
              <a:buNone/>
              <a:defRPr sz="2343" b="1"/>
            </a:lvl8pPr>
            <a:lvl9pPr marL="5356921" indent="0">
              <a:buNone/>
              <a:defRPr sz="2343" b="1"/>
            </a:lvl9pPr>
          </a:lstStyle>
          <a:p>
            <a:pPr lvl="0"/>
            <a:r>
              <a:rPr lang="nl-NL"/>
              <a:t>Klikken om de tekststijl van het model te bewerken</a:t>
            </a:r>
          </a:p>
        </p:txBody>
      </p:sp>
      <p:sp>
        <p:nvSpPr>
          <p:cNvPr id="4" name="Content Placeholder 3"/>
          <p:cNvSpPr>
            <a:spLocks noGrp="1"/>
          </p:cNvSpPr>
          <p:nvPr>
            <p:ph sz="half" idx="2"/>
          </p:nvPr>
        </p:nvSpPr>
        <p:spPr>
          <a:xfrm>
            <a:off x="1229940" y="3668891"/>
            <a:ext cx="7554009" cy="539638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9039701" y="2462203"/>
            <a:ext cx="7591211" cy="1206688"/>
          </a:xfrm>
        </p:spPr>
        <p:txBody>
          <a:bodyPr anchor="b"/>
          <a:lstStyle>
            <a:lvl1pPr marL="0" indent="0">
              <a:buNone/>
              <a:defRPr sz="3515" b="1"/>
            </a:lvl1pPr>
            <a:lvl2pPr marL="669615" indent="0">
              <a:buNone/>
              <a:defRPr sz="2929" b="1"/>
            </a:lvl2pPr>
            <a:lvl3pPr marL="1339230" indent="0">
              <a:buNone/>
              <a:defRPr sz="2636" b="1"/>
            </a:lvl3pPr>
            <a:lvl4pPr marL="2008845" indent="0">
              <a:buNone/>
              <a:defRPr sz="2343" b="1"/>
            </a:lvl4pPr>
            <a:lvl5pPr marL="2678460" indent="0">
              <a:buNone/>
              <a:defRPr sz="2343" b="1"/>
            </a:lvl5pPr>
            <a:lvl6pPr marL="3348076" indent="0">
              <a:buNone/>
              <a:defRPr sz="2343" b="1"/>
            </a:lvl6pPr>
            <a:lvl7pPr marL="4017691" indent="0">
              <a:buNone/>
              <a:defRPr sz="2343" b="1"/>
            </a:lvl7pPr>
            <a:lvl8pPr marL="4687306" indent="0">
              <a:buNone/>
              <a:defRPr sz="2343" b="1"/>
            </a:lvl8pPr>
            <a:lvl9pPr marL="5356921" indent="0">
              <a:buNone/>
              <a:defRPr sz="2343" b="1"/>
            </a:lvl9pPr>
          </a:lstStyle>
          <a:p>
            <a:pPr lvl="0"/>
            <a:r>
              <a:rPr lang="nl-NL"/>
              <a:t>Klikken om de tekststijl van het model te bewerken</a:t>
            </a:r>
          </a:p>
        </p:txBody>
      </p:sp>
      <p:sp>
        <p:nvSpPr>
          <p:cNvPr id="6" name="Content Placeholder 5"/>
          <p:cNvSpPr>
            <a:spLocks noGrp="1"/>
          </p:cNvSpPr>
          <p:nvPr>
            <p:ph sz="quarter" idx="4"/>
          </p:nvPr>
        </p:nvSpPr>
        <p:spPr>
          <a:xfrm>
            <a:off x="9039701" y="3668891"/>
            <a:ext cx="7591211" cy="539638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F66A256-F963-2844-B7E5-EFC300E80C28}" type="datetimeFigureOut">
              <a:rPr lang="en-NL" smtClean="0"/>
              <a:t>07/09/2024</a:t>
            </a:fld>
            <a:endParaRPr lang="en-NL"/>
          </a:p>
        </p:txBody>
      </p:sp>
      <p:sp>
        <p:nvSpPr>
          <p:cNvPr id="8" name="Footer Placeholder 7"/>
          <p:cNvSpPr>
            <a:spLocks noGrp="1"/>
          </p:cNvSpPr>
          <p:nvPr>
            <p:ph type="ftr" sz="quarter" idx="11"/>
          </p:nvPr>
        </p:nvSpPr>
        <p:spPr/>
        <p:txBody>
          <a:bodyPr/>
          <a:lstStyle/>
          <a:p>
            <a:endParaRPr lang="en-NL"/>
          </a:p>
        </p:txBody>
      </p:sp>
      <p:sp>
        <p:nvSpPr>
          <p:cNvPr id="9" name="Slide Number Placeholder 8"/>
          <p:cNvSpPr>
            <a:spLocks noGrp="1"/>
          </p:cNvSpPr>
          <p:nvPr>
            <p:ph type="sldNum" sz="quarter" idx="12"/>
          </p:nvPr>
        </p:nvSpPr>
        <p:spPr/>
        <p:txBody>
          <a:bodyPr/>
          <a:lstStyle/>
          <a:p>
            <a:fld id="{A3F9C596-15FB-7C45-AC40-79B5D215E69C}" type="slidenum">
              <a:rPr lang="en-NL" smtClean="0"/>
              <a:t>‹nr.›</a:t>
            </a:fld>
            <a:endParaRPr lang="en-NL"/>
          </a:p>
        </p:txBody>
      </p:sp>
    </p:spTree>
    <p:extLst>
      <p:ext uri="{BB962C8B-B14F-4D97-AF65-F5344CB8AC3E}">
        <p14:creationId xmlns:p14="http://schemas.microsoft.com/office/powerpoint/2010/main" val="253575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3F66A256-F963-2844-B7E5-EFC300E80C28}" type="datetimeFigureOut">
              <a:rPr lang="en-NL" smtClean="0"/>
              <a:t>07/09/2024</a:t>
            </a:fld>
            <a:endParaRPr lang="en-NL"/>
          </a:p>
        </p:txBody>
      </p:sp>
      <p:sp>
        <p:nvSpPr>
          <p:cNvPr id="4" name="Footer Placeholder 3"/>
          <p:cNvSpPr>
            <a:spLocks noGrp="1"/>
          </p:cNvSpPr>
          <p:nvPr>
            <p:ph type="ftr" sz="quarter" idx="11"/>
          </p:nvPr>
        </p:nvSpPr>
        <p:spPr/>
        <p:txBody>
          <a:bodyPr/>
          <a:lstStyle/>
          <a:p>
            <a:endParaRPr lang="en-NL"/>
          </a:p>
        </p:txBody>
      </p:sp>
      <p:sp>
        <p:nvSpPr>
          <p:cNvPr id="5" name="Slide Number Placeholder 4"/>
          <p:cNvSpPr>
            <a:spLocks noGrp="1"/>
          </p:cNvSpPr>
          <p:nvPr>
            <p:ph type="sldNum" sz="quarter" idx="12"/>
          </p:nvPr>
        </p:nvSpPr>
        <p:spPr/>
        <p:txBody>
          <a:bodyPr/>
          <a:lstStyle/>
          <a:p>
            <a:fld id="{A3F9C596-15FB-7C45-AC40-79B5D215E69C}" type="slidenum">
              <a:rPr lang="en-NL" smtClean="0"/>
              <a:t>‹nr.›</a:t>
            </a:fld>
            <a:endParaRPr lang="en-NL"/>
          </a:p>
        </p:txBody>
      </p:sp>
    </p:spTree>
    <p:extLst>
      <p:ext uri="{BB962C8B-B14F-4D97-AF65-F5344CB8AC3E}">
        <p14:creationId xmlns:p14="http://schemas.microsoft.com/office/powerpoint/2010/main" val="354017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6A256-F963-2844-B7E5-EFC300E80C28}" type="datetimeFigureOut">
              <a:rPr lang="en-NL" smtClean="0"/>
              <a:t>07/09/2024</a:t>
            </a:fld>
            <a:endParaRPr lang="en-NL"/>
          </a:p>
        </p:txBody>
      </p:sp>
      <p:sp>
        <p:nvSpPr>
          <p:cNvPr id="3" name="Footer Placeholder 2"/>
          <p:cNvSpPr>
            <a:spLocks noGrp="1"/>
          </p:cNvSpPr>
          <p:nvPr>
            <p:ph type="ftr" sz="quarter" idx="11"/>
          </p:nvPr>
        </p:nvSpPr>
        <p:spPr/>
        <p:txBody>
          <a:bodyPr/>
          <a:lstStyle/>
          <a:p>
            <a:endParaRPr lang="en-NL"/>
          </a:p>
        </p:txBody>
      </p:sp>
      <p:sp>
        <p:nvSpPr>
          <p:cNvPr id="4" name="Slide Number Placeholder 3"/>
          <p:cNvSpPr>
            <a:spLocks noGrp="1"/>
          </p:cNvSpPr>
          <p:nvPr>
            <p:ph type="sldNum" sz="quarter" idx="12"/>
          </p:nvPr>
        </p:nvSpPr>
        <p:spPr/>
        <p:txBody>
          <a:bodyPr/>
          <a:lstStyle/>
          <a:p>
            <a:fld id="{A3F9C596-15FB-7C45-AC40-79B5D215E69C}" type="slidenum">
              <a:rPr lang="en-NL" smtClean="0"/>
              <a:t>‹nr.›</a:t>
            </a:fld>
            <a:endParaRPr lang="en-NL"/>
          </a:p>
        </p:txBody>
      </p:sp>
    </p:spTree>
    <p:extLst>
      <p:ext uri="{BB962C8B-B14F-4D97-AF65-F5344CB8AC3E}">
        <p14:creationId xmlns:p14="http://schemas.microsoft.com/office/powerpoint/2010/main" val="3352158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29940" y="669608"/>
            <a:ext cx="5759089" cy="2343626"/>
          </a:xfrm>
        </p:spPr>
        <p:txBody>
          <a:bodyPr anchor="b"/>
          <a:lstStyle>
            <a:lvl1pPr>
              <a:defRPr sz="4687"/>
            </a:lvl1pPr>
          </a:lstStyle>
          <a:p>
            <a:r>
              <a:rPr lang="nl-NL"/>
              <a:t>Klik om stijl te bewerken</a:t>
            </a:r>
            <a:endParaRPr lang="en-US" dirty="0"/>
          </a:p>
        </p:txBody>
      </p:sp>
      <p:sp>
        <p:nvSpPr>
          <p:cNvPr id="3" name="Content Placeholder 2"/>
          <p:cNvSpPr>
            <a:spLocks noGrp="1"/>
          </p:cNvSpPr>
          <p:nvPr>
            <p:ph idx="1"/>
          </p:nvPr>
        </p:nvSpPr>
        <p:spPr>
          <a:xfrm>
            <a:off x="7591211" y="1446167"/>
            <a:ext cx="9039701" cy="7137830"/>
          </a:xfrm>
        </p:spPr>
        <p:txBody>
          <a:bodyPr/>
          <a:lstStyle>
            <a:lvl1pPr>
              <a:defRPr sz="4687"/>
            </a:lvl1pPr>
            <a:lvl2pPr>
              <a:defRPr sz="4101"/>
            </a:lvl2pPr>
            <a:lvl3pPr>
              <a:defRPr sz="3515"/>
            </a:lvl3pPr>
            <a:lvl4pPr>
              <a:defRPr sz="2929"/>
            </a:lvl4pPr>
            <a:lvl5pPr>
              <a:defRPr sz="2929"/>
            </a:lvl5pPr>
            <a:lvl6pPr>
              <a:defRPr sz="2929"/>
            </a:lvl6pPr>
            <a:lvl7pPr>
              <a:defRPr sz="2929"/>
            </a:lvl7pPr>
            <a:lvl8pPr>
              <a:defRPr sz="2929"/>
            </a:lvl8pPr>
            <a:lvl9pPr>
              <a:defRPr sz="2929"/>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229940" y="3013234"/>
            <a:ext cx="5759089" cy="5582389"/>
          </a:xfrm>
        </p:spPr>
        <p:txBody>
          <a:bodyPr/>
          <a:lstStyle>
            <a:lvl1pPr marL="0" indent="0">
              <a:buNone/>
              <a:defRPr sz="2343"/>
            </a:lvl1pPr>
            <a:lvl2pPr marL="669615" indent="0">
              <a:buNone/>
              <a:defRPr sz="2050"/>
            </a:lvl2pPr>
            <a:lvl3pPr marL="1339230" indent="0">
              <a:buNone/>
              <a:defRPr sz="1758"/>
            </a:lvl3pPr>
            <a:lvl4pPr marL="2008845" indent="0">
              <a:buNone/>
              <a:defRPr sz="1465"/>
            </a:lvl4pPr>
            <a:lvl5pPr marL="2678460" indent="0">
              <a:buNone/>
              <a:defRPr sz="1465"/>
            </a:lvl5pPr>
            <a:lvl6pPr marL="3348076" indent="0">
              <a:buNone/>
              <a:defRPr sz="1465"/>
            </a:lvl6pPr>
            <a:lvl7pPr marL="4017691" indent="0">
              <a:buNone/>
              <a:defRPr sz="1465"/>
            </a:lvl7pPr>
            <a:lvl8pPr marL="4687306" indent="0">
              <a:buNone/>
              <a:defRPr sz="1465"/>
            </a:lvl8pPr>
            <a:lvl9pPr marL="5356921" indent="0">
              <a:buNone/>
              <a:defRPr sz="1465"/>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F66A256-F963-2844-B7E5-EFC300E80C28}" type="datetimeFigureOut">
              <a:rPr lang="en-NL" smtClean="0"/>
              <a:t>07/09/2024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A3F9C596-15FB-7C45-AC40-79B5D215E69C}" type="slidenum">
              <a:rPr lang="en-NL" smtClean="0"/>
              <a:t>‹nr.›</a:t>
            </a:fld>
            <a:endParaRPr lang="en-NL"/>
          </a:p>
        </p:txBody>
      </p:sp>
    </p:spTree>
    <p:extLst>
      <p:ext uri="{BB962C8B-B14F-4D97-AF65-F5344CB8AC3E}">
        <p14:creationId xmlns:p14="http://schemas.microsoft.com/office/powerpoint/2010/main" val="2318426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29940" y="669608"/>
            <a:ext cx="5759089" cy="2343626"/>
          </a:xfrm>
        </p:spPr>
        <p:txBody>
          <a:bodyPr anchor="b"/>
          <a:lstStyle>
            <a:lvl1pPr>
              <a:defRPr sz="4687"/>
            </a:lvl1pPr>
          </a:lstStyle>
          <a:p>
            <a:r>
              <a:rPr lang="nl-NL"/>
              <a:t>Klik om stijl te bewerken</a:t>
            </a:r>
            <a:endParaRPr lang="en-US" dirty="0"/>
          </a:p>
        </p:txBody>
      </p:sp>
      <p:sp>
        <p:nvSpPr>
          <p:cNvPr id="3" name="Picture Placeholder 2"/>
          <p:cNvSpPr>
            <a:spLocks noGrp="1" noChangeAspect="1"/>
          </p:cNvSpPr>
          <p:nvPr>
            <p:ph type="pic" idx="1"/>
          </p:nvPr>
        </p:nvSpPr>
        <p:spPr>
          <a:xfrm>
            <a:off x="7591211" y="1446167"/>
            <a:ext cx="9039701" cy="7137830"/>
          </a:xfrm>
        </p:spPr>
        <p:txBody>
          <a:bodyPr anchor="t"/>
          <a:lstStyle>
            <a:lvl1pPr marL="0" indent="0">
              <a:buNone/>
              <a:defRPr sz="4687"/>
            </a:lvl1pPr>
            <a:lvl2pPr marL="669615" indent="0">
              <a:buNone/>
              <a:defRPr sz="4101"/>
            </a:lvl2pPr>
            <a:lvl3pPr marL="1339230" indent="0">
              <a:buNone/>
              <a:defRPr sz="3515"/>
            </a:lvl3pPr>
            <a:lvl4pPr marL="2008845" indent="0">
              <a:buNone/>
              <a:defRPr sz="2929"/>
            </a:lvl4pPr>
            <a:lvl5pPr marL="2678460" indent="0">
              <a:buNone/>
              <a:defRPr sz="2929"/>
            </a:lvl5pPr>
            <a:lvl6pPr marL="3348076" indent="0">
              <a:buNone/>
              <a:defRPr sz="2929"/>
            </a:lvl6pPr>
            <a:lvl7pPr marL="4017691" indent="0">
              <a:buNone/>
              <a:defRPr sz="2929"/>
            </a:lvl7pPr>
            <a:lvl8pPr marL="4687306" indent="0">
              <a:buNone/>
              <a:defRPr sz="2929"/>
            </a:lvl8pPr>
            <a:lvl9pPr marL="5356921" indent="0">
              <a:buNone/>
              <a:defRPr sz="2929"/>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229940" y="3013234"/>
            <a:ext cx="5759089" cy="5582389"/>
          </a:xfrm>
        </p:spPr>
        <p:txBody>
          <a:bodyPr/>
          <a:lstStyle>
            <a:lvl1pPr marL="0" indent="0">
              <a:buNone/>
              <a:defRPr sz="2343"/>
            </a:lvl1pPr>
            <a:lvl2pPr marL="669615" indent="0">
              <a:buNone/>
              <a:defRPr sz="2050"/>
            </a:lvl2pPr>
            <a:lvl3pPr marL="1339230" indent="0">
              <a:buNone/>
              <a:defRPr sz="1758"/>
            </a:lvl3pPr>
            <a:lvl4pPr marL="2008845" indent="0">
              <a:buNone/>
              <a:defRPr sz="1465"/>
            </a:lvl4pPr>
            <a:lvl5pPr marL="2678460" indent="0">
              <a:buNone/>
              <a:defRPr sz="1465"/>
            </a:lvl5pPr>
            <a:lvl6pPr marL="3348076" indent="0">
              <a:buNone/>
              <a:defRPr sz="1465"/>
            </a:lvl6pPr>
            <a:lvl7pPr marL="4017691" indent="0">
              <a:buNone/>
              <a:defRPr sz="1465"/>
            </a:lvl7pPr>
            <a:lvl8pPr marL="4687306" indent="0">
              <a:buNone/>
              <a:defRPr sz="1465"/>
            </a:lvl8pPr>
            <a:lvl9pPr marL="5356921" indent="0">
              <a:buNone/>
              <a:defRPr sz="1465"/>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F66A256-F963-2844-B7E5-EFC300E80C28}" type="datetimeFigureOut">
              <a:rPr lang="en-NL" smtClean="0"/>
              <a:t>07/09/2024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A3F9C596-15FB-7C45-AC40-79B5D215E69C}" type="slidenum">
              <a:rPr lang="en-NL" smtClean="0"/>
              <a:t>‹nr.›</a:t>
            </a:fld>
            <a:endParaRPr lang="en-NL"/>
          </a:p>
        </p:txBody>
      </p:sp>
    </p:spTree>
    <p:extLst>
      <p:ext uri="{BB962C8B-B14F-4D97-AF65-F5344CB8AC3E}">
        <p14:creationId xmlns:p14="http://schemas.microsoft.com/office/powerpoint/2010/main" val="2553002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7614" y="534757"/>
            <a:ext cx="15400973" cy="1941398"/>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227614" y="2673780"/>
            <a:ext cx="15400973" cy="637289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227614" y="9309405"/>
            <a:ext cx="4017645" cy="534756"/>
          </a:xfrm>
          <a:prstGeom prst="rect">
            <a:avLst/>
          </a:prstGeom>
        </p:spPr>
        <p:txBody>
          <a:bodyPr vert="horz" lIns="91440" tIns="45720" rIns="91440" bIns="45720" rtlCol="0" anchor="ctr"/>
          <a:lstStyle>
            <a:lvl1pPr algn="l">
              <a:defRPr sz="1758">
                <a:solidFill>
                  <a:schemeClr val="tx1">
                    <a:tint val="75000"/>
                  </a:schemeClr>
                </a:solidFill>
              </a:defRPr>
            </a:lvl1pPr>
          </a:lstStyle>
          <a:p>
            <a:fld id="{3F66A256-F963-2844-B7E5-EFC300E80C28}" type="datetimeFigureOut">
              <a:rPr lang="en-NL" smtClean="0"/>
              <a:t>07/09/2024</a:t>
            </a:fld>
            <a:endParaRPr lang="en-NL"/>
          </a:p>
        </p:txBody>
      </p:sp>
      <p:sp>
        <p:nvSpPr>
          <p:cNvPr id="5" name="Footer Placeholder 4"/>
          <p:cNvSpPr>
            <a:spLocks noGrp="1"/>
          </p:cNvSpPr>
          <p:nvPr>
            <p:ph type="ftr" sz="quarter" idx="3"/>
          </p:nvPr>
        </p:nvSpPr>
        <p:spPr>
          <a:xfrm>
            <a:off x="5914866" y="9309405"/>
            <a:ext cx="6026468" cy="534756"/>
          </a:xfrm>
          <a:prstGeom prst="rect">
            <a:avLst/>
          </a:prstGeom>
        </p:spPr>
        <p:txBody>
          <a:bodyPr vert="horz" lIns="91440" tIns="45720" rIns="91440" bIns="45720" rtlCol="0" anchor="ctr"/>
          <a:lstStyle>
            <a:lvl1pPr algn="ctr">
              <a:defRPr sz="1758">
                <a:solidFill>
                  <a:schemeClr val="tx1">
                    <a:tint val="75000"/>
                  </a:schemeClr>
                </a:solidFill>
              </a:defRPr>
            </a:lvl1pPr>
          </a:lstStyle>
          <a:p>
            <a:endParaRPr lang="en-NL"/>
          </a:p>
        </p:txBody>
      </p:sp>
      <p:sp>
        <p:nvSpPr>
          <p:cNvPr id="6" name="Slide Number Placeholder 5"/>
          <p:cNvSpPr>
            <a:spLocks noGrp="1"/>
          </p:cNvSpPr>
          <p:nvPr>
            <p:ph type="sldNum" sz="quarter" idx="4"/>
          </p:nvPr>
        </p:nvSpPr>
        <p:spPr>
          <a:xfrm>
            <a:off x="12610941" y="9309405"/>
            <a:ext cx="4017645" cy="534756"/>
          </a:xfrm>
          <a:prstGeom prst="rect">
            <a:avLst/>
          </a:prstGeom>
        </p:spPr>
        <p:txBody>
          <a:bodyPr vert="horz" lIns="91440" tIns="45720" rIns="91440" bIns="45720" rtlCol="0" anchor="ctr"/>
          <a:lstStyle>
            <a:lvl1pPr algn="r">
              <a:defRPr sz="1758">
                <a:solidFill>
                  <a:schemeClr val="tx1">
                    <a:tint val="75000"/>
                  </a:schemeClr>
                </a:solidFill>
              </a:defRPr>
            </a:lvl1pPr>
          </a:lstStyle>
          <a:p>
            <a:fld id="{A3F9C596-15FB-7C45-AC40-79B5D215E69C}" type="slidenum">
              <a:rPr lang="en-NL" smtClean="0"/>
              <a:t>‹nr.›</a:t>
            </a:fld>
            <a:endParaRPr lang="en-NL"/>
          </a:p>
        </p:txBody>
      </p:sp>
    </p:spTree>
    <p:extLst>
      <p:ext uri="{BB962C8B-B14F-4D97-AF65-F5344CB8AC3E}">
        <p14:creationId xmlns:p14="http://schemas.microsoft.com/office/powerpoint/2010/main" val="425459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39230" rtl="0" eaLnBrk="1" latinLnBrk="0" hangingPunct="1">
        <a:lnSpc>
          <a:spcPct val="90000"/>
        </a:lnSpc>
        <a:spcBef>
          <a:spcPct val="0"/>
        </a:spcBef>
        <a:buNone/>
        <a:defRPr sz="6444" kern="1200">
          <a:solidFill>
            <a:schemeClr val="tx1"/>
          </a:solidFill>
          <a:latin typeface="+mj-lt"/>
          <a:ea typeface="+mj-ea"/>
          <a:cs typeface="+mj-cs"/>
        </a:defRPr>
      </a:lvl1pPr>
    </p:titleStyle>
    <p:bodyStyle>
      <a:lvl1pPr marL="334808" indent="-334808" algn="l" defTabSz="1339230" rtl="0" eaLnBrk="1" latinLnBrk="0" hangingPunct="1">
        <a:lnSpc>
          <a:spcPct val="90000"/>
        </a:lnSpc>
        <a:spcBef>
          <a:spcPts val="1465"/>
        </a:spcBef>
        <a:buFont typeface="Arial" panose="020B0604020202020204" pitchFamily="34" charset="0"/>
        <a:buChar char="•"/>
        <a:defRPr sz="4101" kern="1200">
          <a:solidFill>
            <a:schemeClr val="tx1"/>
          </a:solidFill>
          <a:latin typeface="+mn-lt"/>
          <a:ea typeface="+mn-ea"/>
          <a:cs typeface="+mn-cs"/>
        </a:defRPr>
      </a:lvl1pPr>
      <a:lvl2pPr marL="1004423" indent="-334808" algn="l" defTabSz="1339230" rtl="0" eaLnBrk="1" latinLnBrk="0" hangingPunct="1">
        <a:lnSpc>
          <a:spcPct val="90000"/>
        </a:lnSpc>
        <a:spcBef>
          <a:spcPts val="732"/>
        </a:spcBef>
        <a:buFont typeface="Arial" panose="020B0604020202020204" pitchFamily="34" charset="0"/>
        <a:buChar char="•"/>
        <a:defRPr sz="3515" kern="1200">
          <a:solidFill>
            <a:schemeClr val="tx1"/>
          </a:solidFill>
          <a:latin typeface="+mn-lt"/>
          <a:ea typeface="+mn-ea"/>
          <a:cs typeface="+mn-cs"/>
        </a:defRPr>
      </a:lvl2pPr>
      <a:lvl3pPr marL="1674038" indent="-334808" algn="l" defTabSz="1339230" rtl="0" eaLnBrk="1" latinLnBrk="0" hangingPunct="1">
        <a:lnSpc>
          <a:spcPct val="90000"/>
        </a:lnSpc>
        <a:spcBef>
          <a:spcPts val="732"/>
        </a:spcBef>
        <a:buFont typeface="Arial" panose="020B0604020202020204" pitchFamily="34" charset="0"/>
        <a:buChar char="•"/>
        <a:defRPr sz="2929" kern="1200">
          <a:solidFill>
            <a:schemeClr val="tx1"/>
          </a:solidFill>
          <a:latin typeface="+mn-lt"/>
          <a:ea typeface="+mn-ea"/>
          <a:cs typeface="+mn-cs"/>
        </a:defRPr>
      </a:lvl3pPr>
      <a:lvl4pPr marL="2343653" indent="-334808" algn="l" defTabSz="1339230" rtl="0" eaLnBrk="1" latinLnBrk="0" hangingPunct="1">
        <a:lnSpc>
          <a:spcPct val="90000"/>
        </a:lnSpc>
        <a:spcBef>
          <a:spcPts val="732"/>
        </a:spcBef>
        <a:buFont typeface="Arial" panose="020B0604020202020204" pitchFamily="34" charset="0"/>
        <a:buChar char="•"/>
        <a:defRPr sz="2636" kern="1200">
          <a:solidFill>
            <a:schemeClr val="tx1"/>
          </a:solidFill>
          <a:latin typeface="+mn-lt"/>
          <a:ea typeface="+mn-ea"/>
          <a:cs typeface="+mn-cs"/>
        </a:defRPr>
      </a:lvl4pPr>
      <a:lvl5pPr marL="3013268" indent="-334808" algn="l" defTabSz="1339230" rtl="0" eaLnBrk="1" latinLnBrk="0" hangingPunct="1">
        <a:lnSpc>
          <a:spcPct val="90000"/>
        </a:lnSpc>
        <a:spcBef>
          <a:spcPts val="732"/>
        </a:spcBef>
        <a:buFont typeface="Arial" panose="020B0604020202020204" pitchFamily="34" charset="0"/>
        <a:buChar char="•"/>
        <a:defRPr sz="2636" kern="1200">
          <a:solidFill>
            <a:schemeClr val="tx1"/>
          </a:solidFill>
          <a:latin typeface="+mn-lt"/>
          <a:ea typeface="+mn-ea"/>
          <a:cs typeface="+mn-cs"/>
        </a:defRPr>
      </a:lvl5pPr>
      <a:lvl6pPr marL="3682883" indent="-334808" algn="l" defTabSz="1339230" rtl="0" eaLnBrk="1" latinLnBrk="0" hangingPunct="1">
        <a:lnSpc>
          <a:spcPct val="90000"/>
        </a:lnSpc>
        <a:spcBef>
          <a:spcPts val="732"/>
        </a:spcBef>
        <a:buFont typeface="Arial" panose="020B0604020202020204" pitchFamily="34" charset="0"/>
        <a:buChar char="•"/>
        <a:defRPr sz="2636" kern="1200">
          <a:solidFill>
            <a:schemeClr val="tx1"/>
          </a:solidFill>
          <a:latin typeface="+mn-lt"/>
          <a:ea typeface="+mn-ea"/>
          <a:cs typeface="+mn-cs"/>
        </a:defRPr>
      </a:lvl6pPr>
      <a:lvl7pPr marL="4352498" indent="-334808" algn="l" defTabSz="1339230" rtl="0" eaLnBrk="1" latinLnBrk="0" hangingPunct="1">
        <a:lnSpc>
          <a:spcPct val="90000"/>
        </a:lnSpc>
        <a:spcBef>
          <a:spcPts val="732"/>
        </a:spcBef>
        <a:buFont typeface="Arial" panose="020B0604020202020204" pitchFamily="34" charset="0"/>
        <a:buChar char="•"/>
        <a:defRPr sz="2636" kern="1200">
          <a:solidFill>
            <a:schemeClr val="tx1"/>
          </a:solidFill>
          <a:latin typeface="+mn-lt"/>
          <a:ea typeface="+mn-ea"/>
          <a:cs typeface="+mn-cs"/>
        </a:defRPr>
      </a:lvl7pPr>
      <a:lvl8pPr marL="5022113" indent="-334808" algn="l" defTabSz="1339230" rtl="0" eaLnBrk="1" latinLnBrk="0" hangingPunct="1">
        <a:lnSpc>
          <a:spcPct val="90000"/>
        </a:lnSpc>
        <a:spcBef>
          <a:spcPts val="732"/>
        </a:spcBef>
        <a:buFont typeface="Arial" panose="020B0604020202020204" pitchFamily="34" charset="0"/>
        <a:buChar char="•"/>
        <a:defRPr sz="2636" kern="1200">
          <a:solidFill>
            <a:schemeClr val="tx1"/>
          </a:solidFill>
          <a:latin typeface="+mn-lt"/>
          <a:ea typeface="+mn-ea"/>
          <a:cs typeface="+mn-cs"/>
        </a:defRPr>
      </a:lvl8pPr>
      <a:lvl9pPr marL="5691729" indent="-334808" algn="l" defTabSz="1339230" rtl="0" eaLnBrk="1" latinLnBrk="0" hangingPunct="1">
        <a:lnSpc>
          <a:spcPct val="90000"/>
        </a:lnSpc>
        <a:spcBef>
          <a:spcPts val="732"/>
        </a:spcBef>
        <a:buFont typeface="Arial" panose="020B0604020202020204" pitchFamily="34" charset="0"/>
        <a:buChar char="•"/>
        <a:defRPr sz="2636" kern="1200">
          <a:solidFill>
            <a:schemeClr val="tx1"/>
          </a:solidFill>
          <a:latin typeface="+mn-lt"/>
          <a:ea typeface="+mn-ea"/>
          <a:cs typeface="+mn-cs"/>
        </a:defRPr>
      </a:lvl9pPr>
    </p:bodyStyle>
    <p:otherStyle>
      <a:defPPr>
        <a:defRPr lang="en-US"/>
      </a:defPPr>
      <a:lvl1pPr marL="0" algn="l" defTabSz="1339230" rtl="0" eaLnBrk="1" latinLnBrk="0" hangingPunct="1">
        <a:defRPr sz="2636" kern="1200">
          <a:solidFill>
            <a:schemeClr val="tx1"/>
          </a:solidFill>
          <a:latin typeface="+mn-lt"/>
          <a:ea typeface="+mn-ea"/>
          <a:cs typeface="+mn-cs"/>
        </a:defRPr>
      </a:lvl1pPr>
      <a:lvl2pPr marL="669615" algn="l" defTabSz="1339230" rtl="0" eaLnBrk="1" latinLnBrk="0" hangingPunct="1">
        <a:defRPr sz="2636" kern="1200">
          <a:solidFill>
            <a:schemeClr val="tx1"/>
          </a:solidFill>
          <a:latin typeface="+mn-lt"/>
          <a:ea typeface="+mn-ea"/>
          <a:cs typeface="+mn-cs"/>
        </a:defRPr>
      </a:lvl2pPr>
      <a:lvl3pPr marL="1339230" algn="l" defTabSz="1339230" rtl="0" eaLnBrk="1" latinLnBrk="0" hangingPunct="1">
        <a:defRPr sz="2636" kern="1200">
          <a:solidFill>
            <a:schemeClr val="tx1"/>
          </a:solidFill>
          <a:latin typeface="+mn-lt"/>
          <a:ea typeface="+mn-ea"/>
          <a:cs typeface="+mn-cs"/>
        </a:defRPr>
      </a:lvl3pPr>
      <a:lvl4pPr marL="2008845" algn="l" defTabSz="1339230" rtl="0" eaLnBrk="1" latinLnBrk="0" hangingPunct="1">
        <a:defRPr sz="2636" kern="1200">
          <a:solidFill>
            <a:schemeClr val="tx1"/>
          </a:solidFill>
          <a:latin typeface="+mn-lt"/>
          <a:ea typeface="+mn-ea"/>
          <a:cs typeface="+mn-cs"/>
        </a:defRPr>
      </a:lvl4pPr>
      <a:lvl5pPr marL="2678460" algn="l" defTabSz="1339230" rtl="0" eaLnBrk="1" latinLnBrk="0" hangingPunct="1">
        <a:defRPr sz="2636" kern="1200">
          <a:solidFill>
            <a:schemeClr val="tx1"/>
          </a:solidFill>
          <a:latin typeface="+mn-lt"/>
          <a:ea typeface="+mn-ea"/>
          <a:cs typeface="+mn-cs"/>
        </a:defRPr>
      </a:lvl5pPr>
      <a:lvl6pPr marL="3348076" algn="l" defTabSz="1339230" rtl="0" eaLnBrk="1" latinLnBrk="0" hangingPunct="1">
        <a:defRPr sz="2636" kern="1200">
          <a:solidFill>
            <a:schemeClr val="tx1"/>
          </a:solidFill>
          <a:latin typeface="+mn-lt"/>
          <a:ea typeface="+mn-ea"/>
          <a:cs typeface="+mn-cs"/>
        </a:defRPr>
      </a:lvl6pPr>
      <a:lvl7pPr marL="4017691" algn="l" defTabSz="1339230" rtl="0" eaLnBrk="1" latinLnBrk="0" hangingPunct="1">
        <a:defRPr sz="2636" kern="1200">
          <a:solidFill>
            <a:schemeClr val="tx1"/>
          </a:solidFill>
          <a:latin typeface="+mn-lt"/>
          <a:ea typeface="+mn-ea"/>
          <a:cs typeface="+mn-cs"/>
        </a:defRPr>
      </a:lvl7pPr>
      <a:lvl8pPr marL="4687306" algn="l" defTabSz="1339230" rtl="0" eaLnBrk="1" latinLnBrk="0" hangingPunct="1">
        <a:defRPr sz="2636" kern="1200">
          <a:solidFill>
            <a:schemeClr val="tx1"/>
          </a:solidFill>
          <a:latin typeface="+mn-lt"/>
          <a:ea typeface="+mn-ea"/>
          <a:cs typeface="+mn-cs"/>
        </a:defRPr>
      </a:lvl8pPr>
      <a:lvl9pPr marL="5356921" algn="l" defTabSz="1339230" rtl="0" eaLnBrk="1" latinLnBrk="0" hangingPunct="1">
        <a:defRPr sz="26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856200" cy="100441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856199" cy="3051468"/>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5A3611ED-9E5C-34BD-C41B-E141CE1AB09B}"/>
              </a:ext>
            </a:extLst>
          </p:cNvPr>
          <p:cNvSpPr>
            <a:spLocks noGrp="1"/>
          </p:cNvSpPr>
          <p:nvPr>
            <p:ph type="title"/>
          </p:nvPr>
        </p:nvSpPr>
        <p:spPr>
          <a:xfrm>
            <a:off x="1085647" y="0"/>
            <a:ext cx="15428873" cy="3051468"/>
          </a:xfrm>
        </p:spPr>
        <p:txBody>
          <a:bodyPr vert="horz" lIns="91440" tIns="45720" rIns="91440" bIns="45720" rtlCol="0" anchor="b">
            <a:noAutofit/>
          </a:bodyPr>
          <a:lstStyle/>
          <a:p>
            <a:pPr algn="ctr" defTabSz="914400"/>
            <a:r>
              <a:rPr lang="en-US" sz="4400" kern="1200" dirty="0">
                <a:solidFill>
                  <a:schemeClr val="tx1"/>
                </a:solidFill>
                <a:latin typeface="Playlist" pitchFamily="50" charset="0"/>
              </a:rPr>
              <a:t>Mijn </a:t>
            </a:r>
            <a:r>
              <a:rPr lang="en-US" sz="4400" kern="1200" dirty="0" err="1">
                <a:solidFill>
                  <a:schemeClr val="tx1"/>
                </a:solidFill>
                <a:latin typeface="Playlist" pitchFamily="50" charset="0"/>
              </a:rPr>
              <a:t>spreekbeurt</a:t>
            </a:r>
            <a:r>
              <a:rPr lang="en-US" sz="4400" kern="1200" dirty="0">
                <a:solidFill>
                  <a:schemeClr val="tx1"/>
                </a:solidFill>
                <a:latin typeface="Playlist" pitchFamily="50" charset="0"/>
              </a:rPr>
              <a:t> over het </a:t>
            </a:r>
            <a:r>
              <a:rPr lang="en-US" sz="4400" kern="1200" dirty="0" err="1">
                <a:solidFill>
                  <a:schemeClr val="tx1"/>
                </a:solidFill>
                <a:latin typeface="Playlist" pitchFamily="50" charset="0"/>
              </a:rPr>
              <a:t>belangrijkste</a:t>
            </a:r>
            <a:r>
              <a:rPr lang="en-US" sz="4400" kern="1200" dirty="0">
                <a:solidFill>
                  <a:schemeClr val="tx1"/>
                </a:solidFill>
                <a:latin typeface="Playlist" pitchFamily="50" charset="0"/>
              </a:rPr>
              <a:t> van de </a:t>
            </a:r>
            <a:r>
              <a:rPr lang="en-US" sz="4400" kern="1200" dirty="0" err="1">
                <a:solidFill>
                  <a:schemeClr val="tx1"/>
                </a:solidFill>
                <a:latin typeface="Playlist" pitchFamily="50" charset="0"/>
              </a:rPr>
              <a:t>geschiedenis</a:t>
            </a:r>
            <a:r>
              <a:rPr lang="en-US" sz="4400" kern="1200" dirty="0">
                <a:solidFill>
                  <a:schemeClr val="tx1"/>
                </a:solidFill>
                <a:latin typeface="Playlist" pitchFamily="50" charset="0"/>
              </a:rPr>
              <a:t> van Rosmalen: </a:t>
            </a:r>
            <a:br>
              <a:rPr lang="en-US" sz="4400" kern="1200" dirty="0">
                <a:solidFill>
                  <a:schemeClr val="tx1"/>
                </a:solidFill>
                <a:latin typeface="Playlist" pitchFamily="50" charset="0"/>
              </a:rPr>
            </a:br>
            <a:br>
              <a:rPr lang="en-US" sz="4400" kern="1200" dirty="0">
                <a:solidFill>
                  <a:schemeClr val="tx1"/>
                </a:solidFill>
                <a:latin typeface="Playlist" pitchFamily="50" charset="0"/>
              </a:rPr>
            </a:br>
            <a:r>
              <a:rPr lang="en-US" sz="4400" kern="1200" dirty="0">
                <a:solidFill>
                  <a:schemeClr val="tx1"/>
                </a:solidFill>
                <a:latin typeface="Playlist" pitchFamily="50" charset="0"/>
              </a:rPr>
              <a:t>De </a:t>
            </a:r>
            <a:r>
              <a:rPr lang="en-US" sz="4400" kern="1200" dirty="0" err="1">
                <a:solidFill>
                  <a:schemeClr val="tx1"/>
                </a:solidFill>
                <a:latin typeface="Playlist" pitchFamily="50" charset="0"/>
              </a:rPr>
              <a:t>vondsten</a:t>
            </a:r>
            <a:r>
              <a:rPr lang="en-US" sz="4400" kern="1200" dirty="0">
                <a:solidFill>
                  <a:schemeClr val="tx1"/>
                </a:solidFill>
                <a:latin typeface="Playlist" pitchFamily="50" charset="0"/>
              </a:rPr>
              <a:t> van </a:t>
            </a:r>
            <a:r>
              <a:rPr lang="en-US" sz="8800" kern="1200" dirty="0">
                <a:solidFill>
                  <a:srgbClr val="FF6026"/>
                </a:solidFill>
                <a:latin typeface="Playlist" pitchFamily="50" charset="0"/>
              </a:rPr>
              <a:t>De Canon</a:t>
            </a:r>
          </a:p>
        </p:txBody>
      </p:sp>
      <p:pic>
        <p:nvPicPr>
          <p:cNvPr id="5" name="Tijdelijke aanduiding voor inhoud 4" descr="Afbeelding met logo, tekst, symbool, Handelsmerk&#10;&#10;Automatisch gegenereerde beschrijving">
            <a:extLst>
              <a:ext uri="{FF2B5EF4-FFF2-40B4-BE49-F238E27FC236}">
                <a16:creationId xmlns:a16="http://schemas.microsoft.com/office/drawing/2014/main" id="{4F057097-5924-EC26-4F07-1AD1AE0EADED}"/>
              </a:ext>
            </a:extLst>
          </p:cNvPr>
          <p:cNvPicPr>
            <a:picLocks noGrp="1" noChangeAspect="1"/>
          </p:cNvPicPr>
          <p:nvPr>
            <p:ph idx="1"/>
          </p:nvPr>
        </p:nvPicPr>
        <p:blipFill>
          <a:blip r:embed="rId3"/>
          <a:stretch>
            <a:fillRect/>
          </a:stretch>
        </p:blipFill>
        <p:spPr>
          <a:xfrm>
            <a:off x="382640" y="8356823"/>
            <a:ext cx="2560056" cy="1280028"/>
          </a:xfrm>
          <a:prstGeom prst="rect">
            <a:avLst/>
          </a:prstGeom>
        </p:spPr>
      </p:pic>
      <p:pic>
        <p:nvPicPr>
          <p:cNvPr id="4" name="Afbeelding 3" descr="Afbeelding met gras, buitenshuis, kleding, hemel&#10;&#10;Automatisch gegenereerde beschrijving">
            <a:extLst>
              <a:ext uri="{FF2B5EF4-FFF2-40B4-BE49-F238E27FC236}">
                <a16:creationId xmlns:a16="http://schemas.microsoft.com/office/drawing/2014/main" id="{D8EC2D76-E0EC-F0B6-736D-240DE1061179}"/>
              </a:ext>
            </a:extLst>
          </p:cNvPr>
          <p:cNvPicPr>
            <a:picLocks noChangeAspect="1"/>
          </p:cNvPicPr>
          <p:nvPr/>
        </p:nvPicPr>
        <p:blipFill>
          <a:blip r:embed="rId4"/>
          <a:stretch>
            <a:fillRect/>
          </a:stretch>
        </p:blipFill>
        <p:spPr>
          <a:xfrm>
            <a:off x="6905294" y="3051467"/>
            <a:ext cx="4433266" cy="6649899"/>
          </a:xfrm>
          <a:prstGeom prst="rect">
            <a:avLst/>
          </a:prstGeom>
        </p:spPr>
      </p:pic>
      <p:sp>
        <p:nvSpPr>
          <p:cNvPr id="6" name="Tekstvak 5">
            <a:extLst>
              <a:ext uri="{FF2B5EF4-FFF2-40B4-BE49-F238E27FC236}">
                <a16:creationId xmlns:a16="http://schemas.microsoft.com/office/drawing/2014/main" id="{7263EF7E-0FB3-10B6-5936-AC0699728DBE}"/>
              </a:ext>
            </a:extLst>
          </p:cNvPr>
          <p:cNvSpPr txBox="1"/>
          <p:nvPr/>
        </p:nvSpPr>
        <p:spPr>
          <a:xfrm>
            <a:off x="11667744" y="8996837"/>
            <a:ext cx="3245760" cy="646331"/>
          </a:xfrm>
          <a:prstGeom prst="rect">
            <a:avLst/>
          </a:prstGeom>
          <a:noFill/>
        </p:spPr>
        <p:txBody>
          <a:bodyPr wrap="none" rtlCol="0">
            <a:spAutoFit/>
          </a:bodyPr>
          <a:lstStyle/>
          <a:p>
            <a:r>
              <a:rPr lang="nl-NL" dirty="0"/>
              <a:t>Kinderen met dijbeen mammoet</a:t>
            </a:r>
          </a:p>
          <a:p>
            <a:r>
              <a:rPr lang="nl-NL" dirty="0"/>
              <a:t>Gevonden in de Groote Wielen</a:t>
            </a:r>
          </a:p>
        </p:txBody>
      </p:sp>
    </p:spTree>
    <p:extLst>
      <p:ext uri="{BB962C8B-B14F-4D97-AF65-F5344CB8AC3E}">
        <p14:creationId xmlns:p14="http://schemas.microsoft.com/office/powerpoint/2010/main" val="1093118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e buitenkant van openluchtmuseum preHistorisch Dorp ">
            <a:extLst>
              <a:ext uri="{FF2B5EF4-FFF2-40B4-BE49-F238E27FC236}">
                <a16:creationId xmlns:a16="http://schemas.microsoft.com/office/drawing/2014/main" id="{2084EDAE-752A-5520-5503-E983B44F0BF3}"/>
              </a:ext>
            </a:extLst>
          </p:cNvPr>
          <p:cNvSpPr>
            <a:spLocks noChangeAspect="1" noChangeArrowheads="1"/>
          </p:cNvSpPr>
          <p:nvPr/>
        </p:nvSpPr>
        <p:spPr bwMode="auto">
          <a:xfrm>
            <a:off x="8775701" y="48688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4" descr="De buitenkant van openluchtmuseum preHistorisch Dorp ">
            <a:extLst>
              <a:ext uri="{FF2B5EF4-FFF2-40B4-BE49-F238E27FC236}">
                <a16:creationId xmlns:a16="http://schemas.microsoft.com/office/drawing/2014/main" id="{EC4CA20B-4149-1EA8-DAC8-22C3C9242FE8}"/>
              </a:ext>
            </a:extLst>
          </p:cNvPr>
          <p:cNvSpPr>
            <a:spLocks noChangeAspect="1" noChangeArrowheads="1"/>
          </p:cNvSpPr>
          <p:nvPr/>
        </p:nvSpPr>
        <p:spPr bwMode="auto">
          <a:xfrm>
            <a:off x="8928101" y="5021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Tekstvak 2">
            <a:extLst>
              <a:ext uri="{FF2B5EF4-FFF2-40B4-BE49-F238E27FC236}">
                <a16:creationId xmlns:a16="http://schemas.microsoft.com/office/drawing/2014/main" id="{784A1B9C-5410-1CCC-9511-827B801A2679}"/>
              </a:ext>
            </a:extLst>
          </p:cNvPr>
          <p:cNvSpPr txBox="1">
            <a:spLocks noChangeArrowheads="1"/>
          </p:cNvSpPr>
          <p:nvPr/>
        </p:nvSpPr>
        <p:spPr bwMode="auto">
          <a:xfrm>
            <a:off x="0" y="1161292"/>
            <a:ext cx="17856199" cy="886482"/>
          </a:xfrm>
          <a:prstGeom prst="rect">
            <a:avLst/>
          </a:prstGeom>
          <a:noFill/>
          <a:ln w="9525">
            <a:noFill/>
            <a:miter lim="800000"/>
            <a:headEnd/>
            <a:tailEnd/>
          </a:ln>
        </p:spPr>
        <p:txBody>
          <a:bodyPr rot="0" vert="horz" wrap="square" lIns="91440" tIns="45720" rIns="91440" bIns="45720" anchor="t" anchorCtr="0">
            <a:noAutofit/>
          </a:bodyPr>
          <a:lstStyle/>
          <a:p>
            <a:pPr algn="ctr"/>
            <a:r>
              <a:rPr lang="de-DE" sz="4800" dirty="0">
                <a:solidFill>
                  <a:srgbClr val="FF00FF"/>
                </a:solidFill>
                <a:latin typeface="Calibri Light" panose="020F0302020204030204" pitchFamily="34" charset="0"/>
                <a:ea typeface="Times New Roman" panose="02020603050405020304" pitchFamily="18" charset="0"/>
              </a:rPr>
              <a:t>9. TIJD VAN DE WERELD -OORLOGEN in Rosmalen </a:t>
            </a:r>
            <a:r>
              <a:rPr lang="de-DE" sz="4800" dirty="0" err="1">
                <a:solidFill>
                  <a:srgbClr val="FF00FF"/>
                </a:solidFill>
                <a:latin typeface="Calibri Light" panose="020F0302020204030204" pitchFamily="34" charset="0"/>
                <a:ea typeface="Times New Roman" panose="02020603050405020304" pitchFamily="18" charset="0"/>
              </a:rPr>
              <a:t>e.o</a:t>
            </a:r>
            <a:r>
              <a:rPr lang="de-DE" sz="4800" dirty="0">
                <a:solidFill>
                  <a:srgbClr val="FF00FF"/>
                </a:solidFill>
                <a:latin typeface="Calibri Light" panose="020F0302020204030204" pitchFamily="34" charset="0"/>
                <a:ea typeface="Times New Roman" panose="02020603050405020304" pitchFamily="18" charset="0"/>
              </a:rPr>
              <a:t>.</a:t>
            </a:r>
            <a:endParaRPr lang="nl-NL" sz="4800" dirty="0">
              <a:latin typeface="Times New Roman" panose="02020603050405020304" pitchFamily="18" charset="0"/>
              <a:ea typeface="Times New Roman" panose="02020603050405020304" pitchFamily="18" charset="0"/>
            </a:endParaRPr>
          </a:p>
        </p:txBody>
      </p:sp>
      <p:sp>
        <p:nvSpPr>
          <p:cNvPr id="7" name="Tekstvak 1107542707">
            <a:extLst>
              <a:ext uri="{FF2B5EF4-FFF2-40B4-BE49-F238E27FC236}">
                <a16:creationId xmlns:a16="http://schemas.microsoft.com/office/drawing/2014/main" id="{A2D4C190-C003-26FC-9C20-383B5E879851}"/>
              </a:ext>
            </a:extLst>
          </p:cNvPr>
          <p:cNvSpPr txBox="1">
            <a:spLocks noChangeArrowheads="1"/>
          </p:cNvSpPr>
          <p:nvPr/>
        </p:nvSpPr>
        <p:spPr bwMode="auto">
          <a:xfrm>
            <a:off x="0" y="9254349"/>
            <a:ext cx="17856199" cy="769441"/>
          </a:xfrm>
          <a:prstGeom prst="rect">
            <a:avLst/>
          </a:prstGeom>
          <a:solidFill>
            <a:srgbClr val="FF00FF"/>
          </a:solidFill>
          <a:ln w="9525">
            <a:noFill/>
            <a:miter lim="800000"/>
            <a:headEnd/>
            <a:tailEnd/>
          </a:ln>
        </p:spPr>
        <p:txBody>
          <a:bodyPr rot="0" vert="horz" wrap="square" lIns="0" tIns="45720" rIns="0" bIns="45720" anchor="t" anchorCtr="0">
            <a:spAutoFit/>
          </a:bodyPr>
          <a:lstStyle/>
          <a:p>
            <a:pPr algn="ctr"/>
            <a:r>
              <a:rPr lang="de-DE" sz="4400" dirty="0">
                <a:latin typeface="Calibri Light" panose="020F0302020204030204" pitchFamily="34" charset="0"/>
                <a:ea typeface="Times New Roman" panose="02020603050405020304" pitchFamily="18" charset="0"/>
              </a:rPr>
              <a:t>Kamp Vught</a:t>
            </a:r>
            <a:endParaRPr lang="nl-NL" sz="4400" dirty="0">
              <a:latin typeface="Times New Roman" panose="02020603050405020304" pitchFamily="18" charset="0"/>
              <a:ea typeface="Times New Roman" panose="02020603050405020304" pitchFamily="18" charset="0"/>
            </a:endParaRPr>
          </a:p>
        </p:txBody>
      </p:sp>
      <p:sp>
        <p:nvSpPr>
          <p:cNvPr id="10" name="Tekstvak 2">
            <a:extLst>
              <a:ext uri="{FF2B5EF4-FFF2-40B4-BE49-F238E27FC236}">
                <a16:creationId xmlns:a16="http://schemas.microsoft.com/office/drawing/2014/main" id="{0F8AC00D-4E5B-3B02-E303-26940505896B}"/>
              </a:ext>
            </a:extLst>
          </p:cNvPr>
          <p:cNvSpPr txBox="1">
            <a:spLocks noChangeArrowheads="1"/>
          </p:cNvSpPr>
          <p:nvPr/>
        </p:nvSpPr>
        <p:spPr bwMode="auto">
          <a:xfrm rot="10800000" flipV="1">
            <a:off x="0" y="20324"/>
            <a:ext cx="17856200" cy="921104"/>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algn="ctr"/>
            <a:r>
              <a:rPr lang="nl-NL" sz="4800" dirty="0">
                <a:latin typeface="Calibri Light" panose="020F0302020204030204" pitchFamily="34" charset="0"/>
                <a:ea typeface="Times New Roman" panose="02020603050405020304" pitchFamily="18" charset="0"/>
              </a:rPr>
              <a:t>1900 - 1950</a:t>
            </a:r>
            <a:endParaRPr lang="nl-NL" sz="4800" dirty="0">
              <a:latin typeface="Times New Roman" panose="02020603050405020304" pitchFamily="18" charset="0"/>
              <a:ea typeface="Times New Roman" panose="02020603050405020304" pitchFamily="18" charset="0"/>
            </a:endParaRPr>
          </a:p>
        </p:txBody>
      </p:sp>
      <p:pic>
        <p:nvPicPr>
          <p:cNvPr id="4" name="Afbeelding 3" descr="Afbeelding met zwart-wit, buitenshuis, hemel, hek&#10;&#10;Automatisch gegenereerde beschrijving">
            <a:extLst>
              <a:ext uri="{FF2B5EF4-FFF2-40B4-BE49-F238E27FC236}">
                <a16:creationId xmlns:a16="http://schemas.microsoft.com/office/drawing/2014/main" id="{29488681-17C2-E04F-7C98-83179FAC2475}"/>
              </a:ext>
            </a:extLst>
          </p:cNvPr>
          <p:cNvPicPr>
            <a:picLocks noChangeAspect="1"/>
          </p:cNvPicPr>
          <p:nvPr/>
        </p:nvPicPr>
        <p:blipFill>
          <a:blip r:embed="rId3"/>
          <a:stretch>
            <a:fillRect/>
          </a:stretch>
        </p:blipFill>
        <p:spPr>
          <a:xfrm>
            <a:off x="5315711" y="2006880"/>
            <a:ext cx="10138667" cy="6875941"/>
          </a:xfrm>
          <a:prstGeom prst="rect">
            <a:avLst/>
          </a:prstGeom>
        </p:spPr>
      </p:pic>
      <p:pic>
        <p:nvPicPr>
          <p:cNvPr id="8" name="Afbeelding 7" descr="Afbeelding met tekst, Menselijk gezicht, persoon, person&#10;&#10;Automatisch gegenereerde beschrijving">
            <a:extLst>
              <a:ext uri="{FF2B5EF4-FFF2-40B4-BE49-F238E27FC236}">
                <a16:creationId xmlns:a16="http://schemas.microsoft.com/office/drawing/2014/main" id="{8C7FBBB6-E6ED-EB1C-6788-955EF4926AAA}"/>
              </a:ext>
            </a:extLst>
          </p:cNvPr>
          <p:cNvPicPr>
            <a:picLocks noChangeAspect="1"/>
          </p:cNvPicPr>
          <p:nvPr/>
        </p:nvPicPr>
        <p:blipFill>
          <a:blip r:embed="rId4"/>
          <a:stretch>
            <a:fillRect/>
          </a:stretch>
        </p:blipFill>
        <p:spPr>
          <a:xfrm>
            <a:off x="-238951" y="4086053"/>
            <a:ext cx="7518798" cy="5642356"/>
          </a:xfrm>
          <a:prstGeom prst="rect">
            <a:avLst/>
          </a:prstGeom>
        </p:spPr>
      </p:pic>
    </p:spTree>
    <p:extLst>
      <p:ext uri="{BB962C8B-B14F-4D97-AF65-F5344CB8AC3E}">
        <p14:creationId xmlns:p14="http://schemas.microsoft.com/office/powerpoint/2010/main" val="18788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e buitenkant van openluchtmuseum preHistorisch Dorp ">
            <a:extLst>
              <a:ext uri="{FF2B5EF4-FFF2-40B4-BE49-F238E27FC236}">
                <a16:creationId xmlns:a16="http://schemas.microsoft.com/office/drawing/2014/main" id="{2084EDAE-752A-5520-5503-E983B44F0BF3}"/>
              </a:ext>
            </a:extLst>
          </p:cNvPr>
          <p:cNvSpPr>
            <a:spLocks noChangeAspect="1" noChangeArrowheads="1"/>
          </p:cNvSpPr>
          <p:nvPr/>
        </p:nvSpPr>
        <p:spPr bwMode="auto">
          <a:xfrm>
            <a:off x="8775701" y="48688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4" descr="De buitenkant van openluchtmuseum preHistorisch Dorp ">
            <a:extLst>
              <a:ext uri="{FF2B5EF4-FFF2-40B4-BE49-F238E27FC236}">
                <a16:creationId xmlns:a16="http://schemas.microsoft.com/office/drawing/2014/main" id="{EC4CA20B-4149-1EA8-DAC8-22C3C9242FE8}"/>
              </a:ext>
            </a:extLst>
          </p:cNvPr>
          <p:cNvSpPr>
            <a:spLocks noChangeAspect="1" noChangeArrowheads="1"/>
          </p:cNvSpPr>
          <p:nvPr/>
        </p:nvSpPr>
        <p:spPr bwMode="auto">
          <a:xfrm>
            <a:off x="8928101" y="5021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Tekstvak 2">
            <a:extLst>
              <a:ext uri="{FF2B5EF4-FFF2-40B4-BE49-F238E27FC236}">
                <a16:creationId xmlns:a16="http://schemas.microsoft.com/office/drawing/2014/main" id="{92869302-E5C0-CF94-679F-021D74265232}"/>
              </a:ext>
            </a:extLst>
          </p:cNvPr>
          <p:cNvSpPr txBox="1">
            <a:spLocks noChangeArrowheads="1"/>
          </p:cNvSpPr>
          <p:nvPr/>
        </p:nvSpPr>
        <p:spPr bwMode="auto">
          <a:xfrm>
            <a:off x="1" y="1003354"/>
            <a:ext cx="17856200" cy="769441"/>
          </a:xfrm>
          <a:prstGeom prst="rect">
            <a:avLst/>
          </a:prstGeom>
          <a:noFill/>
          <a:ln w="9525">
            <a:noFill/>
            <a:miter lim="800000"/>
            <a:headEnd/>
            <a:tailEnd/>
          </a:ln>
        </p:spPr>
        <p:txBody>
          <a:bodyPr rot="0" vert="horz" wrap="square" lIns="91440" tIns="45720" rIns="91440" bIns="45720" anchor="t" anchorCtr="0">
            <a:noAutofit/>
          </a:bodyPr>
          <a:lstStyle/>
          <a:p>
            <a:pPr algn="ctr"/>
            <a:r>
              <a:rPr lang="de-DE" sz="4800" dirty="0">
                <a:solidFill>
                  <a:srgbClr val="CCCC00"/>
                </a:solidFill>
                <a:latin typeface="Calibri Light" panose="020F0302020204030204" pitchFamily="34" charset="0"/>
                <a:ea typeface="Times New Roman" panose="02020603050405020304" pitchFamily="18" charset="0"/>
              </a:rPr>
              <a:t>10. TIJD VAN TELEVISIE EN COMPUTERS in Rosmalen </a:t>
            </a:r>
            <a:r>
              <a:rPr lang="de-DE" sz="4800" dirty="0" err="1">
                <a:solidFill>
                  <a:srgbClr val="CCCC00"/>
                </a:solidFill>
                <a:latin typeface="Calibri Light" panose="020F0302020204030204" pitchFamily="34" charset="0"/>
                <a:ea typeface="Times New Roman" panose="02020603050405020304" pitchFamily="18" charset="0"/>
              </a:rPr>
              <a:t>e.o</a:t>
            </a:r>
            <a:r>
              <a:rPr lang="de-DE" sz="4800" dirty="0">
                <a:solidFill>
                  <a:srgbClr val="CCCC00"/>
                </a:solidFill>
                <a:latin typeface="Calibri Light" panose="020F0302020204030204" pitchFamily="34" charset="0"/>
                <a:ea typeface="Times New Roman" panose="02020603050405020304" pitchFamily="18" charset="0"/>
              </a:rPr>
              <a:t>.</a:t>
            </a:r>
            <a:endParaRPr lang="nl-NL" sz="4800" dirty="0">
              <a:latin typeface="Times New Roman" panose="02020603050405020304" pitchFamily="18" charset="0"/>
              <a:ea typeface="Times New Roman" panose="02020603050405020304" pitchFamily="18" charset="0"/>
            </a:endParaRPr>
          </a:p>
        </p:txBody>
      </p:sp>
      <p:sp>
        <p:nvSpPr>
          <p:cNvPr id="6" name="Tekstvak 2">
            <a:extLst>
              <a:ext uri="{FF2B5EF4-FFF2-40B4-BE49-F238E27FC236}">
                <a16:creationId xmlns:a16="http://schemas.microsoft.com/office/drawing/2014/main" id="{B5794485-E307-F216-E3F8-9185C3D4CFAC}"/>
              </a:ext>
            </a:extLst>
          </p:cNvPr>
          <p:cNvSpPr txBox="1">
            <a:spLocks noChangeArrowheads="1"/>
          </p:cNvSpPr>
          <p:nvPr/>
        </p:nvSpPr>
        <p:spPr bwMode="auto">
          <a:xfrm rot="10800000" flipV="1">
            <a:off x="0" y="19146"/>
            <a:ext cx="17856199" cy="820222"/>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algn="ctr"/>
            <a:r>
              <a:rPr lang="nl-NL" sz="4800" dirty="0">
                <a:latin typeface="Calibri Light" panose="020F0302020204030204" pitchFamily="34" charset="0"/>
                <a:ea typeface="Times New Roman" panose="02020603050405020304" pitchFamily="18" charset="0"/>
              </a:rPr>
              <a:t>1950 - Nu</a:t>
            </a:r>
            <a:endParaRPr lang="nl-NL" sz="4800" dirty="0">
              <a:latin typeface="Times New Roman" panose="02020603050405020304" pitchFamily="18" charset="0"/>
              <a:ea typeface="Times New Roman" panose="02020603050405020304" pitchFamily="18" charset="0"/>
            </a:endParaRPr>
          </a:p>
        </p:txBody>
      </p:sp>
      <p:sp>
        <p:nvSpPr>
          <p:cNvPr id="13" name="Tekstvak 1677354019">
            <a:extLst>
              <a:ext uri="{FF2B5EF4-FFF2-40B4-BE49-F238E27FC236}">
                <a16:creationId xmlns:a16="http://schemas.microsoft.com/office/drawing/2014/main" id="{5A44955C-8D29-9C19-F479-E0AECA4DA803}"/>
              </a:ext>
            </a:extLst>
          </p:cNvPr>
          <p:cNvSpPr txBox="1">
            <a:spLocks noChangeArrowheads="1"/>
          </p:cNvSpPr>
          <p:nvPr/>
        </p:nvSpPr>
        <p:spPr bwMode="auto">
          <a:xfrm>
            <a:off x="1" y="9255527"/>
            <a:ext cx="17856197" cy="769441"/>
          </a:xfrm>
          <a:prstGeom prst="rect">
            <a:avLst/>
          </a:prstGeom>
          <a:solidFill>
            <a:srgbClr val="FFFF00"/>
          </a:solidFill>
          <a:ln w="9525">
            <a:noFill/>
            <a:miter lim="800000"/>
            <a:headEnd/>
            <a:tailEnd/>
          </a:ln>
        </p:spPr>
        <p:txBody>
          <a:bodyPr rot="0" vert="horz" wrap="square" lIns="0" tIns="45720" rIns="0" bIns="45720" anchor="t" anchorCtr="0">
            <a:spAutoFit/>
          </a:bodyPr>
          <a:lstStyle/>
          <a:p>
            <a:pPr algn="ctr"/>
            <a:r>
              <a:rPr lang="de-DE" sz="4400" dirty="0">
                <a:latin typeface="Calibri Light" panose="020F0302020204030204" pitchFamily="34" charset="0"/>
                <a:ea typeface="Times New Roman" panose="02020603050405020304" pitchFamily="18" charset="0"/>
              </a:rPr>
              <a:t>Rosmalen </a:t>
            </a:r>
            <a:r>
              <a:rPr lang="de-DE" sz="4400" dirty="0" err="1">
                <a:latin typeface="Calibri Light" panose="020F0302020204030204" pitchFamily="34" charset="0"/>
                <a:ea typeface="Times New Roman" panose="02020603050405020304" pitchFamily="18" charset="0"/>
              </a:rPr>
              <a:t>bij</a:t>
            </a:r>
            <a:r>
              <a:rPr lang="de-DE" sz="4400" dirty="0">
                <a:latin typeface="Calibri Light" panose="020F0302020204030204" pitchFamily="34" charset="0"/>
                <a:ea typeface="Times New Roman" panose="02020603050405020304" pitchFamily="18" charset="0"/>
              </a:rPr>
              <a:t> Den Bosch</a:t>
            </a:r>
            <a:endParaRPr lang="nl-NL" sz="4400" dirty="0">
              <a:latin typeface="Times New Roman" panose="02020603050405020304" pitchFamily="18" charset="0"/>
              <a:ea typeface="Times New Roman" panose="02020603050405020304" pitchFamily="18" charset="0"/>
            </a:endParaRPr>
          </a:p>
        </p:txBody>
      </p:sp>
      <p:pic>
        <p:nvPicPr>
          <p:cNvPr id="7" name="Afbeelding 6" descr="Afbeelding met buitenshuis, tekst, teken, hemel&#10;&#10;Automatisch gegenereerde beschrijving">
            <a:extLst>
              <a:ext uri="{FF2B5EF4-FFF2-40B4-BE49-F238E27FC236}">
                <a16:creationId xmlns:a16="http://schemas.microsoft.com/office/drawing/2014/main" id="{AF1A554A-3592-DB4E-FFB8-D09E428B9C75}"/>
              </a:ext>
            </a:extLst>
          </p:cNvPr>
          <p:cNvPicPr>
            <a:picLocks noChangeAspect="1"/>
          </p:cNvPicPr>
          <p:nvPr/>
        </p:nvPicPr>
        <p:blipFill>
          <a:blip r:embed="rId3"/>
          <a:stretch>
            <a:fillRect/>
          </a:stretch>
        </p:blipFill>
        <p:spPr>
          <a:xfrm>
            <a:off x="3622753" y="1774073"/>
            <a:ext cx="10305896" cy="7103979"/>
          </a:xfrm>
          <a:prstGeom prst="rect">
            <a:avLst/>
          </a:prstGeom>
        </p:spPr>
      </p:pic>
      <p:pic>
        <p:nvPicPr>
          <p:cNvPr id="8" name="Afbeelding 7" descr="Afbeelding met kleding, tekst, persoon, person&#10;&#10;Automatisch gegenereerde beschrijving">
            <a:extLst>
              <a:ext uri="{FF2B5EF4-FFF2-40B4-BE49-F238E27FC236}">
                <a16:creationId xmlns:a16="http://schemas.microsoft.com/office/drawing/2014/main" id="{37B85FA9-C8C5-6CF8-2D08-630A61FA74C8}"/>
              </a:ext>
            </a:extLst>
          </p:cNvPr>
          <p:cNvPicPr>
            <a:picLocks noChangeAspect="1"/>
          </p:cNvPicPr>
          <p:nvPr/>
        </p:nvPicPr>
        <p:blipFill>
          <a:blip r:embed="rId4"/>
          <a:stretch>
            <a:fillRect/>
          </a:stretch>
        </p:blipFill>
        <p:spPr>
          <a:xfrm rot="21117791">
            <a:off x="531399" y="5161781"/>
            <a:ext cx="4429125" cy="3400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152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856200" cy="100441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856199" cy="3051468"/>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5A3611ED-9E5C-34BD-C41B-E141CE1AB09B}"/>
              </a:ext>
            </a:extLst>
          </p:cNvPr>
          <p:cNvSpPr>
            <a:spLocks noGrp="1"/>
          </p:cNvSpPr>
          <p:nvPr>
            <p:ph type="title"/>
          </p:nvPr>
        </p:nvSpPr>
        <p:spPr>
          <a:xfrm>
            <a:off x="1213663" y="13365"/>
            <a:ext cx="15428873" cy="2455516"/>
          </a:xfrm>
        </p:spPr>
        <p:txBody>
          <a:bodyPr vert="horz" lIns="91440" tIns="45720" rIns="91440" bIns="45720" rtlCol="0" anchor="b">
            <a:noAutofit/>
          </a:bodyPr>
          <a:lstStyle/>
          <a:p>
            <a:pPr algn="ctr" defTabSz="914400"/>
            <a:r>
              <a:rPr lang="en-US" sz="4400" kern="1200" dirty="0">
                <a:solidFill>
                  <a:schemeClr val="tx1"/>
                </a:solidFill>
                <a:latin typeface="Playlist" pitchFamily="50" charset="0"/>
              </a:rPr>
              <a:t>Tot </a:t>
            </a:r>
            <a:r>
              <a:rPr lang="en-US" sz="4400" kern="1200" dirty="0" err="1">
                <a:solidFill>
                  <a:schemeClr val="tx1"/>
                </a:solidFill>
                <a:latin typeface="Playlist" pitchFamily="50" charset="0"/>
              </a:rPr>
              <a:t>zover</a:t>
            </a:r>
            <a:r>
              <a:rPr lang="en-US" sz="4400" kern="1200" dirty="0">
                <a:solidFill>
                  <a:schemeClr val="tx1"/>
                </a:solidFill>
                <a:latin typeface="Playlist" pitchFamily="50" charset="0"/>
              </a:rPr>
              <a:t> het </a:t>
            </a:r>
            <a:r>
              <a:rPr lang="en-US" sz="4400" kern="1200" dirty="0" err="1">
                <a:solidFill>
                  <a:schemeClr val="tx1"/>
                </a:solidFill>
                <a:latin typeface="Playlist" pitchFamily="50" charset="0"/>
              </a:rPr>
              <a:t>belangrijkste</a:t>
            </a:r>
            <a:r>
              <a:rPr lang="en-US" sz="4400" kern="1200" dirty="0">
                <a:solidFill>
                  <a:schemeClr val="tx1"/>
                </a:solidFill>
                <a:latin typeface="Playlist" pitchFamily="50" charset="0"/>
              </a:rPr>
              <a:t> van de </a:t>
            </a:r>
            <a:r>
              <a:rPr lang="en-US" sz="4400" kern="1200" dirty="0" err="1">
                <a:solidFill>
                  <a:schemeClr val="tx1"/>
                </a:solidFill>
                <a:latin typeface="Playlist" pitchFamily="50" charset="0"/>
              </a:rPr>
              <a:t>geschiedenis</a:t>
            </a:r>
            <a:r>
              <a:rPr lang="en-US" sz="4400" kern="1200" dirty="0">
                <a:solidFill>
                  <a:schemeClr val="tx1"/>
                </a:solidFill>
                <a:latin typeface="Playlist" pitchFamily="50" charset="0"/>
              </a:rPr>
              <a:t> van Rosmalen! </a:t>
            </a:r>
            <a:br>
              <a:rPr lang="en-US" sz="4400" kern="1200" dirty="0">
                <a:solidFill>
                  <a:schemeClr val="tx1"/>
                </a:solidFill>
                <a:latin typeface="Playlist" pitchFamily="50" charset="0"/>
              </a:rPr>
            </a:br>
            <a:br>
              <a:rPr lang="en-US" sz="4400" kern="1200" dirty="0">
                <a:solidFill>
                  <a:schemeClr val="tx1"/>
                </a:solidFill>
                <a:latin typeface="Playlist" pitchFamily="50" charset="0"/>
              </a:rPr>
            </a:br>
            <a:r>
              <a:rPr lang="en-US" sz="4400" dirty="0">
                <a:latin typeface="Playlist" pitchFamily="50" charset="0"/>
              </a:rPr>
              <a:t>Meer info? Scan de code en ga </a:t>
            </a:r>
            <a:r>
              <a:rPr lang="en-US" sz="4400" dirty="0" err="1">
                <a:latin typeface="Playlist" pitchFamily="50" charset="0"/>
              </a:rPr>
              <a:t>naar</a:t>
            </a:r>
            <a:r>
              <a:rPr lang="en-US" sz="4400" dirty="0">
                <a:latin typeface="Playlist" pitchFamily="50" charset="0"/>
              </a:rPr>
              <a:t> </a:t>
            </a:r>
            <a:r>
              <a:rPr lang="en-US" sz="4400" kern="1200" dirty="0">
                <a:solidFill>
                  <a:srgbClr val="FF6026"/>
                </a:solidFill>
                <a:latin typeface="Playlist" pitchFamily="50" charset="0"/>
              </a:rPr>
              <a:t>De Canon van Rosmalen </a:t>
            </a:r>
            <a:r>
              <a:rPr lang="en-US" sz="4400" kern="1200" dirty="0" err="1">
                <a:solidFill>
                  <a:srgbClr val="FF6026"/>
                </a:solidFill>
                <a:latin typeface="Playlist" pitchFamily="50" charset="0"/>
              </a:rPr>
              <a:t>e.o</a:t>
            </a:r>
            <a:r>
              <a:rPr lang="en-US" sz="4400" kern="1200" dirty="0">
                <a:solidFill>
                  <a:srgbClr val="FF6026"/>
                </a:solidFill>
                <a:latin typeface="Playlist" pitchFamily="50" charset="0"/>
              </a:rPr>
              <a:t>.</a:t>
            </a:r>
          </a:p>
        </p:txBody>
      </p:sp>
      <p:pic>
        <p:nvPicPr>
          <p:cNvPr id="5" name="Tijdelijke aanduiding voor inhoud 4" descr="Afbeelding met logo, tekst, symbool, Handelsmerk&#10;&#10;Automatisch gegenereerde beschrijving">
            <a:extLst>
              <a:ext uri="{FF2B5EF4-FFF2-40B4-BE49-F238E27FC236}">
                <a16:creationId xmlns:a16="http://schemas.microsoft.com/office/drawing/2014/main" id="{4F057097-5924-EC26-4F07-1AD1AE0EADED}"/>
              </a:ext>
            </a:extLst>
          </p:cNvPr>
          <p:cNvPicPr>
            <a:picLocks noGrp="1" noChangeAspect="1"/>
          </p:cNvPicPr>
          <p:nvPr>
            <p:ph idx="1"/>
          </p:nvPr>
        </p:nvPicPr>
        <p:blipFill>
          <a:blip r:embed="rId3"/>
          <a:stretch>
            <a:fillRect/>
          </a:stretch>
        </p:blipFill>
        <p:spPr>
          <a:xfrm>
            <a:off x="382640" y="8356823"/>
            <a:ext cx="2560056" cy="1280028"/>
          </a:xfrm>
          <a:prstGeom prst="rect">
            <a:avLst/>
          </a:prstGeom>
        </p:spPr>
      </p:pic>
      <p:pic>
        <p:nvPicPr>
          <p:cNvPr id="7" name="Afbeelding 6">
            <a:extLst>
              <a:ext uri="{FF2B5EF4-FFF2-40B4-BE49-F238E27FC236}">
                <a16:creationId xmlns:a16="http://schemas.microsoft.com/office/drawing/2014/main" id="{744EE89B-0F47-7B30-19EA-20ADE5CCE421}"/>
              </a:ext>
            </a:extLst>
          </p:cNvPr>
          <p:cNvPicPr>
            <a:picLocks noChangeAspect="1"/>
          </p:cNvPicPr>
          <p:nvPr/>
        </p:nvPicPr>
        <p:blipFill>
          <a:blip r:embed="rId4"/>
          <a:stretch>
            <a:fillRect/>
          </a:stretch>
        </p:blipFill>
        <p:spPr>
          <a:xfrm>
            <a:off x="6739900" y="3593540"/>
            <a:ext cx="3958579" cy="4861224"/>
          </a:xfrm>
          <a:prstGeom prst="rect">
            <a:avLst/>
          </a:prstGeom>
        </p:spPr>
      </p:pic>
      <p:sp>
        <p:nvSpPr>
          <p:cNvPr id="14" name="Tekstvak 13">
            <a:extLst>
              <a:ext uri="{FF2B5EF4-FFF2-40B4-BE49-F238E27FC236}">
                <a16:creationId xmlns:a16="http://schemas.microsoft.com/office/drawing/2014/main" id="{CD466DCD-8334-4405-F94D-6533E2D257FE}"/>
              </a:ext>
            </a:extLst>
          </p:cNvPr>
          <p:cNvSpPr txBox="1"/>
          <p:nvPr/>
        </p:nvSpPr>
        <p:spPr>
          <a:xfrm>
            <a:off x="3325336" y="8996837"/>
            <a:ext cx="12244186" cy="646331"/>
          </a:xfrm>
          <a:prstGeom prst="rect">
            <a:avLst/>
          </a:prstGeom>
          <a:noFill/>
        </p:spPr>
        <p:txBody>
          <a:bodyPr wrap="none" rtlCol="0">
            <a:spAutoFit/>
          </a:bodyPr>
          <a:lstStyle/>
          <a:p>
            <a:r>
              <a:rPr lang="nl-NL" sz="3600" dirty="0"/>
              <a:t>https://www.canonvannederland.nl/nl/noord-brabant/rosmalen</a:t>
            </a:r>
          </a:p>
        </p:txBody>
      </p:sp>
    </p:spTree>
    <p:extLst>
      <p:ext uri="{BB962C8B-B14F-4D97-AF65-F5344CB8AC3E}">
        <p14:creationId xmlns:p14="http://schemas.microsoft.com/office/powerpoint/2010/main" val="2632750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kstvak 2">
            <a:extLst>
              <a:ext uri="{FF2B5EF4-FFF2-40B4-BE49-F238E27FC236}">
                <a16:creationId xmlns:a16="http://schemas.microsoft.com/office/drawing/2014/main" id="{9FB7721E-8150-6A55-3F8C-162ACD758793}"/>
              </a:ext>
            </a:extLst>
          </p:cNvPr>
          <p:cNvSpPr txBox="1">
            <a:spLocks noChangeArrowheads="1"/>
          </p:cNvSpPr>
          <p:nvPr/>
        </p:nvSpPr>
        <p:spPr bwMode="auto">
          <a:xfrm rot="10800000" flipV="1">
            <a:off x="0" y="0"/>
            <a:ext cx="17856200" cy="1000603"/>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algn="ctr"/>
            <a:r>
              <a:rPr lang="nl-NL" sz="4800" dirty="0">
                <a:latin typeface="Calibri Light" panose="020F0302020204030204" pitchFamily="34" charset="0"/>
                <a:ea typeface="Times New Roman" panose="02020603050405020304" pitchFamily="18" charset="0"/>
              </a:rPr>
              <a:t>2.000.000 -  50 voor Christus</a:t>
            </a:r>
            <a:endParaRPr lang="nl-NL" sz="4800" dirty="0">
              <a:latin typeface="Times New Roman" panose="02020603050405020304" pitchFamily="18" charset="0"/>
              <a:ea typeface="Times New Roman" panose="02020603050405020304" pitchFamily="18" charset="0"/>
            </a:endParaRPr>
          </a:p>
        </p:txBody>
      </p:sp>
      <p:sp>
        <p:nvSpPr>
          <p:cNvPr id="6" name="Tekstvak 2">
            <a:extLst>
              <a:ext uri="{FF2B5EF4-FFF2-40B4-BE49-F238E27FC236}">
                <a16:creationId xmlns:a16="http://schemas.microsoft.com/office/drawing/2014/main" id="{3F61F21F-26B4-149E-107D-8DFB77305FD0}"/>
              </a:ext>
            </a:extLst>
          </p:cNvPr>
          <p:cNvSpPr txBox="1">
            <a:spLocks noChangeArrowheads="1"/>
          </p:cNvSpPr>
          <p:nvPr/>
        </p:nvSpPr>
        <p:spPr bwMode="auto">
          <a:xfrm>
            <a:off x="2265212" y="1386906"/>
            <a:ext cx="13354618" cy="989945"/>
          </a:xfrm>
          <a:prstGeom prst="rect">
            <a:avLst/>
          </a:prstGeom>
          <a:noFill/>
          <a:ln w="9525">
            <a:noFill/>
            <a:miter lim="800000"/>
            <a:headEnd/>
            <a:tailEnd/>
          </a:ln>
        </p:spPr>
        <p:txBody>
          <a:bodyPr rot="0" vert="horz" wrap="square" lIns="91440" tIns="45720" rIns="91440" bIns="45720" anchor="t" anchorCtr="0">
            <a:noAutofit/>
          </a:bodyPr>
          <a:lstStyle/>
          <a:p>
            <a:pPr algn="ctr"/>
            <a:r>
              <a:rPr lang="de-DE" sz="4800" dirty="0">
                <a:solidFill>
                  <a:srgbClr val="FF0000"/>
                </a:solidFill>
                <a:latin typeface="Calibri" panose="020F0502020204030204" pitchFamily="34" charset="0"/>
                <a:ea typeface="Calibri" panose="020F0502020204030204" pitchFamily="34" charset="0"/>
                <a:cs typeface="Calibri" panose="020F0502020204030204" pitchFamily="34" charset="0"/>
              </a:rPr>
              <a:t>1. DE TIJD VAN JAGERS EN BOEREN in Rosmalen </a:t>
            </a:r>
            <a:r>
              <a:rPr lang="de-DE" sz="4800" dirty="0" err="1">
                <a:solidFill>
                  <a:srgbClr val="FF0000"/>
                </a:solidFill>
                <a:latin typeface="Calibri" panose="020F0502020204030204" pitchFamily="34" charset="0"/>
                <a:ea typeface="Calibri" panose="020F0502020204030204" pitchFamily="34" charset="0"/>
                <a:cs typeface="Calibri" panose="020F0502020204030204" pitchFamily="34" charset="0"/>
              </a:rPr>
              <a:t>e.o</a:t>
            </a:r>
            <a:r>
              <a:rPr lang="de-DE" sz="48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nl-NL" sz="4800" dirty="0">
              <a:latin typeface="Calibri" panose="020F0502020204030204" pitchFamily="34" charset="0"/>
              <a:ea typeface="Calibri" panose="020F0502020204030204" pitchFamily="34" charset="0"/>
              <a:cs typeface="Calibri" panose="020F0502020204030204" pitchFamily="34" charset="0"/>
            </a:endParaRPr>
          </a:p>
        </p:txBody>
      </p:sp>
      <p:sp>
        <p:nvSpPr>
          <p:cNvPr id="7" name="Tekstvak 14">
            <a:extLst>
              <a:ext uri="{FF2B5EF4-FFF2-40B4-BE49-F238E27FC236}">
                <a16:creationId xmlns:a16="http://schemas.microsoft.com/office/drawing/2014/main" id="{7A5525BE-DB39-230C-CE0A-B57AF0C912F6}"/>
              </a:ext>
            </a:extLst>
          </p:cNvPr>
          <p:cNvSpPr txBox="1">
            <a:spLocks noChangeArrowheads="1"/>
          </p:cNvSpPr>
          <p:nvPr/>
        </p:nvSpPr>
        <p:spPr bwMode="auto">
          <a:xfrm>
            <a:off x="1" y="9207084"/>
            <a:ext cx="17856200" cy="830997"/>
          </a:xfrm>
          <a:prstGeom prst="rect">
            <a:avLst/>
          </a:prstGeom>
          <a:solidFill>
            <a:srgbClr val="FF9999"/>
          </a:solidFill>
          <a:ln w="9525">
            <a:noFill/>
            <a:miter lim="800000"/>
            <a:headEnd/>
            <a:tailEnd/>
          </a:ln>
        </p:spPr>
        <p:txBody>
          <a:bodyPr rot="0" vert="horz" wrap="square" lIns="91440" tIns="45720" rIns="91440" bIns="45720" anchor="t" anchorCtr="0">
            <a:spAutoFit/>
          </a:bodyPr>
          <a:lstStyle/>
          <a:p>
            <a:pPr algn="ctr"/>
            <a:r>
              <a:rPr lang="de-DE" sz="4800" dirty="0" err="1">
                <a:latin typeface="Calibri Light" panose="020F0302020204030204" pitchFamily="34" charset="0"/>
                <a:ea typeface="Times New Roman" panose="02020603050405020304" pitchFamily="18" charset="0"/>
              </a:rPr>
              <a:t>Mammoeten</a:t>
            </a:r>
            <a:endParaRPr lang="nl-NL" sz="4800" dirty="0">
              <a:latin typeface="Times New Roman" panose="02020603050405020304" pitchFamily="18" charset="0"/>
              <a:ea typeface="Times New Roman" panose="02020603050405020304" pitchFamily="18" charset="0"/>
            </a:endParaRPr>
          </a:p>
        </p:txBody>
      </p:sp>
      <p:pic>
        <p:nvPicPr>
          <p:cNvPr id="1026" name="Picture 2">
            <a:extLst>
              <a:ext uri="{FF2B5EF4-FFF2-40B4-BE49-F238E27FC236}">
                <a16:creationId xmlns:a16="http://schemas.microsoft.com/office/drawing/2014/main" id="{8B4853B9-913F-4E99-BA31-C26794B8A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628" y="2376850"/>
            <a:ext cx="6811945" cy="681194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overdekt, muur, haak, verlaten&#10;&#10;Automatisch gegenereerde beschrijving">
            <a:extLst>
              <a:ext uri="{FF2B5EF4-FFF2-40B4-BE49-F238E27FC236}">
                <a16:creationId xmlns:a16="http://schemas.microsoft.com/office/drawing/2014/main" id="{1708EEE2-B6C9-2637-910A-7016DD3285DC}"/>
              </a:ext>
            </a:extLst>
          </p:cNvPr>
          <p:cNvPicPr>
            <a:picLocks noChangeAspect="1"/>
          </p:cNvPicPr>
          <p:nvPr/>
        </p:nvPicPr>
        <p:blipFill>
          <a:blip r:embed="rId4"/>
          <a:stretch>
            <a:fillRect/>
          </a:stretch>
        </p:blipFill>
        <p:spPr>
          <a:xfrm rot="528635">
            <a:off x="11734028" y="2665489"/>
            <a:ext cx="6278436" cy="3737164"/>
          </a:xfrm>
          <a:prstGeom prst="rect">
            <a:avLst/>
          </a:prstGeom>
        </p:spPr>
      </p:pic>
    </p:spTree>
    <p:extLst>
      <p:ext uri="{BB962C8B-B14F-4D97-AF65-F5344CB8AC3E}">
        <p14:creationId xmlns:p14="http://schemas.microsoft.com/office/powerpoint/2010/main" val="296257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e buitenkant van openluchtmuseum preHistorisch Dorp ">
            <a:extLst>
              <a:ext uri="{FF2B5EF4-FFF2-40B4-BE49-F238E27FC236}">
                <a16:creationId xmlns:a16="http://schemas.microsoft.com/office/drawing/2014/main" id="{2084EDAE-752A-5520-5503-E983B44F0BF3}"/>
              </a:ext>
            </a:extLst>
          </p:cNvPr>
          <p:cNvSpPr>
            <a:spLocks noChangeAspect="1" noChangeArrowheads="1"/>
          </p:cNvSpPr>
          <p:nvPr/>
        </p:nvSpPr>
        <p:spPr bwMode="auto">
          <a:xfrm>
            <a:off x="8775701" y="48688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4" descr="De buitenkant van openluchtmuseum preHistorisch Dorp ">
            <a:extLst>
              <a:ext uri="{FF2B5EF4-FFF2-40B4-BE49-F238E27FC236}">
                <a16:creationId xmlns:a16="http://schemas.microsoft.com/office/drawing/2014/main" id="{EC4CA20B-4149-1EA8-DAC8-22C3C9242FE8}"/>
              </a:ext>
            </a:extLst>
          </p:cNvPr>
          <p:cNvSpPr>
            <a:spLocks noChangeAspect="1" noChangeArrowheads="1"/>
          </p:cNvSpPr>
          <p:nvPr/>
        </p:nvSpPr>
        <p:spPr bwMode="auto">
          <a:xfrm>
            <a:off x="8928101" y="5021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Tekstvak 2">
            <a:extLst>
              <a:ext uri="{FF2B5EF4-FFF2-40B4-BE49-F238E27FC236}">
                <a16:creationId xmlns:a16="http://schemas.microsoft.com/office/drawing/2014/main" id="{E3D53503-FEDF-03DF-B440-B6E4180F2300}"/>
              </a:ext>
            </a:extLst>
          </p:cNvPr>
          <p:cNvSpPr txBox="1">
            <a:spLocks noChangeArrowheads="1"/>
          </p:cNvSpPr>
          <p:nvPr/>
        </p:nvSpPr>
        <p:spPr bwMode="auto">
          <a:xfrm>
            <a:off x="-2" y="1105778"/>
            <a:ext cx="17856200" cy="889710"/>
          </a:xfrm>
          <a:prstGeom prst="rect">
            <a:avLst/>
          </a:prstGeom>
          <a:noFill/>
          <a:ln w="9525">
            <a:noFill/>
            <a:miter lim="800000"/>
            <a:headEnd/>
            <a:tailEnd/>
          </a:ln>
        </p:spPr>
        <p:txBody>
          <a:bodyPr rot="0" vert="horz" wrap="square" lIns="91440" tIns="45720" rIns="91440" bIns="45720" anchor="t" anchorCtr="0">
            <a:noAutofit/>
          </a:bodyPr>
          <a:lstStyle/>
          <a:p>
            <a:pPr algn="ctr"/>
            <a:r>
              <a:rPr lang="de-DE" sz="4800" dirty="0">
                <a:solidFill>
                  <a:srgbClr val="2E74B5"/>
                </a:solidFill>
                <a:ea typeface="Times New Roman" panose="02020603050405020304" pitchFamily="18" charset="0"/>
              </a:rPr>
              <a:t>2. TIJD VAN GRIEKEN EN ROMEINEN in Rosmalen </a:t>
            </a:r>
            <a:r>
              <a:rPr lang="de-DE" sz="4800" dirty="0" err="1">
                <a:solidFill>
                  <a:srgbClr val="2E74B5"/>
                </a:solidFill>
                <a:ea typeface="Times New Roman" panose="02020603050405020304" pitchFamily="18" charset="0"/>
              </a:rPr>
              <a:t>e.o</a:t>
            </a:r>
            <a:r>
              <a:rPr lang="de-DE" sz="4800" dirty="0">
                <a:solidFill>
                  <a:srgbClr val="2E74B5"/>
                </a:solidFill>
                <a:ea typeface="Times New Roman" panose="02020603050405020304" pitchFamily="18" charset="0"/>
              </a:rPr>
              <a:t>.</a:t>
            </a:r>
            <a:endParaRPr lang="nl-NL" sz="4800" dirty="0">
              <a:ea typeface="Times New Roman" panose="02020603050405020304" pitchFamily="18" charset="0"/>
            </a:endParaRPr>
          </a:p>
        </p:txBody>
      </p:sp>
      <p:sp>
        <p:nvSpPr>
          <p:cNvPr id="13" name="Tekstvak 2">
            <a:extLst>
              <a:ext uri="{FF2B5EF4-FFF2-40B4-BE49-F238E27FC236}">
                <a16:creationId xmlns:a16="http://schemas.microsoft.com/office/drawing/2014/main" id="{81EA331A-A2E1-D90F-A7C2-2C9FED7845A6}"/>
              </a:ext>
            </a:extLst>
          </p:cNvPr>
          <p:cNvSpPr txBox="1">
            <a:spLocks noChangeArrowheads="1"/>
          </p:cNvSpPr>
          <p:nvPr/>
        </p:nvSpPr>
        <p:spPr bwMode="auto">
          <a:xfrm rot="10800000" flipV="1">
            <a:off x="-1" y="-15299"/>
            <a:ext cx="17856199" cy="889708"/>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algn="ctr"/>
            <a:r>
              <a:rPr lang="nl-NL" sz="4800" dirty="0">
                <a:latin typeface="Calibri Light" panose="020F0302020204030204" pitchFamily="34" charset="0"/>
                <a:ea typeface="Times New Roman" panose="02020603050405020304" pitchFamily="18" charset="0"/>
              </a:rPr>
              <a:t>50 v C – 500 n C</a:t>
            </a:r>
            <a:endParaRPr lang="nl-NL" sz="4800" dirty="0">
              <a:latin typeface="Times New Roman" panose="02020603050405020304" pitchFamily="18" charset="0"/>
              <a:ea typeface="Times New Roman" panose="02020603050405020304" pitchFamily="18" charset="0"/>
            </a:endParaRPr>
          </a:p>
        </p:txBody>
      </p:sp>
      <p:sp>
        <p:nvSpPr>
          <p:cNvPr id="14" name="Tekstvak 34">
            <a:extLst>
              <a:ext uri="{FF2B5EF4-FFF2-40B4-BE49-F238E27FC236}">
                <a16:creationId xmlns:a16="http://schemas.microsoft.com/office/drawing/2014/main" id="{D7D07B5B-9E11-FD97-F313-FB79F08D3C97}"/>
              </a:ext>
            </a:extLst>
          </p:cNvPr>
          <p:cNvSpPr txBox="1">
            <a:spLocks noChangeArrowheads="1"/>
          </p:cNvSpPr>
          <p:nvPr/>
        </p:nvSpPr>
        <p:spPr bwMode="auto">
          <a:xfrm>
            <a:off x="0" y="9213630"/>
            <a:ext cx="17856200" cy="830997"/>
          </a:xfrm>
          <a:prstGeom prst="rect">
            <a:avLst/>
          </a:prstGeom>
          <a:solidFill>
            <a:srgbClr val="2E75B6"/>
          </a:solidFill>
          <a:ln w="9525">
            <a:noFill/>
            <a:miter lim="800000"/>
            <a:headEnd/>
            <a:tailEnd/>
          </a:ln>
        </p:spPr>
        <p:txBody>
          <a:bodyPr rot="0" vert="horz" wrap="square" lIns="91440" tIns="45720" rIns="91440" bIns="45720" anchor="t" anchorCtr="0">
            <a:spAutoFit/>
          </a:bodyPr>
          <a:lstStyle/>
          <a:p>
            <a:pPr algn="ctr"/>
            <a:r>
              <a:rPr lang="de-DE" sz="4800" dirty="0">
                <a:solidFill>
                  <a:srgbClr val="FFFFFF"/>
                </a:solidFill>
                <a:latin typeface="Calibri Light" panose="020F0302020204030204" pitchFamily="34" charset="0"/>
                <a:ea typeface="Times New Roman" panose="02020603050405020304" pitchFamily="18" charset="0"/>
              </a:rPr>
              <a:t>Hercules </a:t>
            </a:r>
            <a:r>
              <a:rPr lang="de-DE" sz="4800" dirty="0" err="1">
                <a:solidFill>
                  <a:srgbClr val="FFFFFF"/>
                </a:solidFill>
                <a:latin typeface="Calibri Light" panose="020F0302020204030204" pitchFamily="34" charset="0"/>
                <a:ea typeface="Times New Roman" panose="02020603050405020304" pitchFamily="18" charset="0"/>
              </a:rPr>
              <a:t>Magusanus</a:t>
            </a:r>
            <a:endParaRPr lang="nl-NL" sz="4800" dirty="0">
              <a:latin typeface="Times New Roman" panose="02020603050405020304" pitchFamily="18" charset="0"/>
              <a:ea typeface="Times New Roman" panose="02020603050405020304" pitchFamily="18" charset="0"/>
            </a:endParaRPr>
          </a:p>
        </p:txBody>
      </p:sp>
      <p:pic>
        <p:nvPicPr>
          <p:cNvPr id="5" name="Afbeelding 4" descr="Afbeelding met kunst, persoon&#10;&#10;Automatisch gegenereerde beschrijving">
            <a:extLst>
              <a:ext uri="{FF2B5EF4-FFF2-40B4-BE49-F238E27FC236}">
                <a16:creationId xmlns:a16="http://schemas.microsoft.com/office/drawing/2014/main" id="{8F2430B8-F032-8843-FC48-2923FFB5CD1E}"/>
              </a:ext>
            </a:extLst>
          </p:cNvPr>
          <p:cNvPicPr>
            <a:picLocks noChangeAspect="1"/>
          </p:cNvPicPr>
          <p:nvPr/>
        </p:nvPicPr>
        <p:blipFill>
          <a:blip r:embed="rId3"/>
          <a:stretch>
            <a:fillRect/>
          </a:stretch>
        </p:blipFill>
        <p:spPr>
          <a:xfrm>
            <a:off x="6565392" y="1995488"/>
            <a:ext cx="3972109" cy="6942847"/>
          </a:xfrm>
          <a:prstGeom prst="rect">
            <a:avLst/>
          </a:prstGeom>
        </p:spPr>
      </p:pic>
      <p:pic>
        <p:nvPicPr>
          <p:cNvPr id="9" name="Afbeelding 8" descr="Afbeelding met buitenshuis, Luchtfotografie, boom, hemel&#10;&#10;Automatisch gegenereerde beschrijving">
            <a:extLst>
              <a:ext uri="{FF2B5EF4-FFF2-40B4-BE49-F238E27FC236}">
                <a16:creationId xmlns:a16="http://schemas.microsoft.com/office/drawing/2014/main" id="{3E18D647-33D9-E4B0-7FE3-1ACBBA76EB70}"/>
              </a:ext>
            </a:extLst>
          </p:cNvPr>
          <p:cNvPicPr>
            <a:picLocks noChangeAspect="1"/>
          </p:cNvPicPr>
          <p:nvPr/>
        </p:nvPicPr>
        <p:blipFill>
          <a:blip r:embed="rId4"/>
          <a:stretch>
            <a:fillRect/>
          </a:stretch>
        </p:blipFill>
        <p:spPr>
          <a:xfrm rot="21383392">
            <a:off x="601179" y="3114236"/>
            <a:ext cx="6038850" cy="4705350"/>
          </a:xfrm>
          <a:prstGeom prst="rect">
            <a:avLst/>
          </a:prstGeom>
        </p:spPr>
      </p:pic>
    </p:spTree>
    <p:extLst>
      <p:ext uri="{BB962C8B-B14F-4D97-AF65-F5344CB8AC3E}">
        <p14:creationId xmlns:p14="http://schemas.microsoft.com/office/powerpoint/2010/main" val="35580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e buitenkant van openluchtmuseum preHistorisch Dorp ">
            <a:extLst>
              <a:ext uri="{FF2B5EF4-FFF2-40B4-BE49-F238E27FC236}">
                <a16:creationId xmlns:a16="http://schemas.microsoft.com/office/drawing/2014/main" id="{2084EDAE-752A-5520-5503-E983B44F0BF3}"/>
              </a:ext>
            </a:extLst>
          </p:cNvPr>
          <p:cNvSpPr>
            <a:spLocks noChangeAspect="1" noChangeArrowheads="1"/>
          </p:cNvSpPr>
          <p:nvPr/>
        </p:nvSpPr>
        <p:spPr bwMode="auto">
          <a:xfrm>
            <a:off x="8775701" y="48688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4" descr="De buitenkant van openluchtmuseum preHistorisch Dorp ">
            <a:extLst>
              <a:ext uri="{FF2B5EF4-FFF2-40B4-BE49-F238E27FC236}">
                <a16:creationId xmlns:a16="http://schemas.microsoft.com/office/drawing/2014/main" id="{EC4CA20B-4149-1EA8-DAC8-22C3C9242FE8}"/>
              </a:ext>
            </a:extLst>
          </p:cNvPr>
          <p:cNvSpPr>
            <a:spLocks noChangeAspect="1" noChangeArrowheads="1"/>
          </p:cNvSpPr>
          <p:nvPr/>
        </p:nvSpPr>
        <p:spPr bwMode="auto">
          <a:xfrm>
            <a:off x="8928101" y="5021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Tekstvak 2">
            <a:extLst>
              <a:ext uri="{FF2B5EF4-FFF2-40B4-BE49-F238E27FC236}">
                <a16:creationId xmlns:a16="http://schemas.microsoft.com/office/drawing/2014/main" id="{896D61AE-2422-0048-5F86-047F84D5982D}"/>
              </a:ext>
            </a:extLst>
          </p:cNvPr>
          <p:cNvSpPr txBox="1">
            <a:spLocks noChangeArrowheads="1"/>
          </p:cNvSpPr>
          <p:nvPr/>
        </p:nvSpPr>
        <p:spPr bwMode="auto">
          <a:xfrm>
            <a:off x="1" y="1010471"/>
            <a:ext cx="17856200" cy="815209"/>
          </a:xfrm>
          <a:prstGeom prst="rect">
            <a:avLst/>
          </a:prstGeom>
          <a:noFill/>
          <a:ln w="9525">
            <a:noFill/>
            <a:miter lim="800000"/>
            <a:headEnd/>
            <a:tailEnd/>
          </a:ln>
        </p:spPr>
        <p:txBody>
          <a:bodyPr rot="0" vert="horz" wrap="square" lIns="91440" tIns="45720" rIns="91440" bIns="45720" anchor="t" anchorCtr="0">
            <a:noAutofit/>
          </a:bodyPr>
          <a:lstStyle/>
          <a:p>
            <a:pPr algn="ctr"/>
            <a:r>
              <a:rPr lang="de-DE" sz="4800" dirty="0">
                <a:solidFill>
                  <a:srgbClr val="BF8F00"/>
                </a:solidFill>
                <a:latin typeface="Calibri Light" panose="020F0302020204030204" pitchFamily="34" charset="0"/>
                <a:ea typeface="Times New Roman" panose="02020603050405020304" pitchFamily="18" charset="0"/>
              </a:rPr>
              <a:t>3. DE TIJD VAN RIDDERS EN MONNIKEN in Rosmalen </a:t>
            </a:r>
            <a:r>
              <a:rPr lang="de-DE" sz="4800" dirty="0" err="1">
                <a:solidFill>
                  <a:srgbClr val="BF8F00"/>
                </a:solidFill>
                <a:latin typeface="Calibri Light" panose="020F0302020204030204" pitchFamily="34" charset="0"/>
                <a:ea typeface="Times New Roman" panose="02020603050405020304" pitchFamily="18" charset="0"/>
              </a:rPr>
              <a:t>e.o</a:t>
            </a:r>
            <a:r>
              <a:rPr lang="de-DE" sz="4800" dirty="0">
                <a:solidFill>
                  <a:srgbClr val="BF8F00"/>
                </a:solidFill>
                <a:latin typeface="Calibri Light" panose="020F0302020204030204" pitchFamily="34" charset="0"/>
                <a:ea typeface="Times New Roman" panose="02020603050405020304" pitchFamily="18" charset="0"/>
              </a:rPr>
              <a:t>.</a:t>
            </a:r>
            <a:endParaRPr lang="nl-NL" sz="4800" dirty="0">
              <a:latin typeface="Times New Roman" panose="02020603050405020304" pitchFamily="18" charset="0"/>
              <a:ea typeface="Times New Roman" panose="02020603050405020304" pitchFamily="18" charset="0"/>
            </a:endParaRPr>
          </a:p>
        </p:txBody>
      </p:sp>
      <p:sp>
        <p:nvSpPr>
          <p:cNvPr id="7" name="Tekstvak 2">
            <a:extLst>
              <a:ext uri="{FF2B5EF4-FFF2-40B4-BE49-F238E27FC236}">
                <a16:creationId xmlns:a16="http://schemas.microsoft.com/office/drawing/2014/main" id="{5E29C742-B807-A4CA-4111-049E206F6DEE}"/>
              </a:ext>
            </a:extLst>
          </p:cNvPr>
          <p:cNvSpPr txBox="1">
            <a:spLocks noChangeArrowheads="1"/>
          </p:cNvSpPr>
          <p:nvPr/>
        </p:nvSpPr>
        <p:spPr bwMode="auto">
          <a:xfrm rot="10800000" flipV="1">
            <a:off x="-1" y="-4556"/>
            <a:ext cx="17856201" cy="864000"/>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algn="ctr"/>
            <a:r>
              <a:rPr lang="de-DE" sz="4800" dirty="0">
                <a:latin typeface="Calibri Light" panose="020F0302020204030204" pitchFamily="34" charset="0"/>
                <a:ea typeface="Times New Roman" panose="02020603050405020304" pitchFamily="18" charset="0"/>
              </a:rPr>
              <a:t>500 - 1000</a:t>
            </a:r>
            <a:endParaRPr lang="nl-NL" sz="4800" dirty="0">
              <a:latin typeface="Times New Roman" panose="02020603050405020304" pitchFamily="18" charset="0"/>
              <a:ea typeface="Times New Roman" panose="02020603050405020304" pitchFamily="18" charset="0"/>
            </a:endParaRPr>
          </a:p>
        </p:txBody>
      </p:sp>
      <p:sp>
        <p:nvSpPr>
          <p:cNvPr id="9" name="Tekstvak 114">
            <a:extLst>
              <a:ext uri="{FF2B5EF4-FFF2-40B4-BE49-F238E27FC236}">
                <a16:creationId xmlns:a16="http://schemas.microsoft.com/office/drawing/2014/main" id="{40E29B06-689C-FA2D-07F2-67CBC0D798D8}"/>
              </a:ext>
            </a:extLst>
          </p:cNvPr>
          <p:cNvSpPr txBox="1">
            <a:spLocks noChangeArrowheads="1"/>
          </p:cNvSpPr>
          <p:nvPr/>
        </p:nvSpPr>
        <p:spPr bwMode="auto">
          <a:xfrm>
            <a:off x="2" y="9213116"/>
            <a:ext cx="17856199" cy="830997"/>
          </a:xfrm>
          <a:prstGeom prst="rect">
            <a:avLst/>
          </a:prstGeom>
          <a:solidFill>
            <a:srgbClr val="BF9000"/>
          </a:solidFill>
          <a:ln w="9525">
            <a:noFill/>
            <a:miter lim="800000"/>
            <a:headEnd/>
            <a:tailEnd/>
          </a:ln>
        </p:spPr>
        <p:txBody>
          <a:bodyPr rot="0" vert="horz" wrap="square" lIns="91440" tIns="45720" rIns="91440" bIns="45720" anchor="t" anchorCtr="0">
            <a:spAutoFit/>
          </a:bodyPr>
          <a:lstStyle/>
          <a:p>
            <a:pPr algn="ctr"/>
            <a:r>
              <a:rPr lang="de-DE" sz="4800" dirty="0">
                <a:latin typeface="Calibri Light" panose="020F0302020204030204" pitchFamily="34" charset="0"/>
                <a:ea typeface="Times New Roman" panose="02020603050405020304" pitchFamily="18" charset="0"/>
              </a:rPr>
              <a:t>Lambertus</a:t>
            </a:r>
            <a:endParaRPr lang="nl-NL" sz="4800" dirty="0">
              <a:latin typeface="Times New Roman" panose="02020603050405020304" pitchFamily="18" charset="0"/>
              <a:ea typeface="Times New Roman" panose="02020603050405020304" pitchFamily="18" charset="0"/>
            </a:endParaRPr>
          </a:p>
        </p:txBody>
      </p:sp>
      <p:pic>
        <p:nvPicPr>
          <p:cNvPr id="4" name="Afbeelding 3" descr="Afbeelding met buitenshuis, gebouw, hemel, boom&#10;&#10;Automatisch gegenereerde beschrijving">
            <a:extLst>
              <a:ext uri="{FF2B5EF4-FFF2-40B4-BE49-F238E27FC236}">
                <a16:creationId xmlns:a16="http://schemas.microsoft.com/office/drawing/2014/main" id="{6D4AF7DC-CAEF-5CF6-B455-B4DDEE891F5D}"/>
              </a:ext>
            </a:extLst>
          </p:cNvPr>
          <p:cNvPicPr>
            <a:picLocks noChangeAspect="1"/>
          </p:cNvPicPr>
          <p:nvPr/>
        </p:nvPicPr>
        <p:blipFill>
          <a:blip r:embed="rId3"/>
          <a:stretch>
            <a:fillRect/>
          </a:stretch>
        </p:blipFill>
        <p:spPr>
          <a:xfrm>
            <a:off x="4151321" y="2184593"/>
            <a:ext cx="10163160" cy="6775440"/>
          </a:xfrm>
          <a:prstGeom prst="rect">
            <a:avLst/>
          </a:prstGeom>
        </p:spPr>
      </p:pic>
      <p:pic>
        <p:nvPicPr>
          <p:cNvPr id="6" name="Afbeelding 5" descr="Afbeelding met beeldhouwwerk, Menselijk gezicht, Profeet, standbeeld&#10;&#10;Automatisch gegenereerde beschrijving">
            <a:extLst>
              <a:ext uri="{FF2B5EF4-FFF2-40B4-BE49-F238E27FC236}">
                <a16:creationId xmlns:a16="http://schemas.microsoft.com/office/drawing/2014/main" id="{00D49B53-9E6B-1BBE-7CB1-AA165869CE86}"/>
              </a:ext>
            </a:extLst>
          </p:cNvPr>
          <p:cNvPicPr>
            <a:picLocks noChangeAspect="1"/>
          </p:cNvPicPr>
          <p:nvPr/>
        </p:nvPicPr>
        <p:blipFill>
          <a:blip r:embed="rId4"/>
          <a:stretch>
            <a:fillRect/>
          </a:stretch>
        </p:blipFill>
        <p:spPr>
          <a:xfrm>
            <a:off x="13828757" y="1976706"/>
            <a:ext cx="3102714" cy="7217184"/>
          </a:xfrm>
          <a:prstGeom prst="rect">
            <a:avLst/>
          </a:prstGeom>
        </p:spPr>
      </p:pic>
    </p:spTree>
    <p:extLst>
      <p:ext uri="{BB962C8B-B14F-4D97-AF65-F5344CB8AC3E}">
        <p14:creationId xmlns:p14="http://schemas.microsoft.com/office/powerpoint/2010/main" val="12700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e buitenkant van openluchtmuseum preHistorisch Dorp ">
            <a:extLst>
              <a:ext uri="{FF2B5EF4-FFF2-40B4-BE49-F238E27FC236}">
                <a16:creationId xmlns:a16="http://schemas.microsoft.com/office/drawing/2014/main" id="{2084EDAE-752A-5520-5503-E983B44F0BF3}"/>
              </a:ext>
            </a:extLst>
          </p:cNvPr>
          <p:cNvSpPr>
            <a:spLocks noChangeAspect="1" noChangeArrowheads="1"/>
          </p:cNvSpPr>
          <p:nvPr/>
        </p:nvSpPr>
        <p:spPr bwMode="auto">
          <a:xfrm>
            <a:off x="8775701" y="48688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4" descr="De buitenkant van openluchtmuseum preHistorisch Dorp ">
            <a:extLst>
              <a:ext uri="{FF2B5EF4-FFF2-40B4-BE49-F238E27FC236}">
                <a16:creationId xmlns:a16="http://schemas.microsoft.com/office/drawing/2014/main" id="{EC4CA20B-4149-1EA8-DAC8-22C3C9242FE8}"/>
              </a:ext>
            </a:extLst>
          </p:cNvPr>
          <p:cNvSpPr>
            <a:spLocks noChangeAspect="1" noChangeArrowheads="1"/>
          </p:cNvSpPr>
          <p:nvPr/>
        </p:nvSpPr>
        <p:spPr bwMode="auto">
          <a:xfrm>
            <a:off x="8928101" y="5021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Tekstvak 2">
            <a:extLst>
              <a:ext uri="{FF2B5EF4-FFF2-40B4-BE49-F238E27FC236}">
                <a16:creationId xmlns:a16="http://schemas.microsoft.com/office/drawing/2014/main" id="{CD53CD60-E82A-ACA0-CB06-3503A180DC77}"/>
              </a:ext>
            </a:extLst>
          </p:cNvPr>
          <p:cNvSpPr txBox="1">
            <a:spLocks noChangeArrowheads="1"/>
          </p:cNvSpPr>
          <p:nvPr/>
        </p:nvSpPr>
        <p:spPr bwMode="auto">
          <a:xfrm>
            <a:off x="2135666" y="990872"/>
            <a:ext cx="14194470" cy="830997"/>
          </a:xfrm>
          <a:prstGeom prst="rect">
            <a:avLst/>
          </a:prstGeom>
          <a:noFill/>
          <a:ln w="9525">
            <a:noFill/>
            <a:miter lim="800000"/>
            <a:headEnd/>
            <a:tailEnd/>
          </a:ln>
        </p:spPr>
        <p:txBody>
          <a:bodyPr rot="0" vert="horz" wrap="square" lIns="91440" tIns="45720" rIns="91440" bIns="45720" anchor="t" anchorCtr="0">
            <a:noAutofit/>
          </a:bodyPr>
          <a:lstStyle/>
          <a:p>
            <a:pPr algn="ctr"/>
            <a:r>
              <a:rPr lang="de-DE" sz="4800" dirty="0">
                <a:solidFill>
                  <a:srgbClr val="538135"/>
                </a:solidFill>
                <a:latin typeface="Calibri Light" panose="020F0302020204030204" pitchFamily="34" charset="0"/>
                <a:ea typeface="Times New Roman" panose="02020603050405020304" pitchFamily="18" charset="0"/>
              </a:rPr>
              <a:t>4. TIJD VAN STEDEN EN STATEN in Rosmalen </a:t>
            </a:r>
            <a:r>
              <a:rPr lang="de-DE" sz="4800" dirty="0" err="1">
                <a:solidFill>
                  <a:srgbClr val="538135"/>
                </a:solidFill>
                <a:latin typeface="Calibri Light" panose="020F0302020204030204" pitchFamily="34" charset="0"/>
                <a:ea typeface="Times New Roman" panose="02020603050405020304" pitchFamily="18" charset="0"/>
              </a:rPr>
              <a:t>e.o</a:t>
            </a:r>
            <a:r>
              <a:rPr lang="de-DE" sz="4800" dirty="0">
                <a:solidFill>
                  <a:srgbClr val="538135"/>
                </a:solidFill>
                <a:latin typeface="Calibri Light" panose="020F0302020204030204" pitchFamily="34" charset="0"/>
                <a:ea typeface="Times New Roman" panose="02020603050405020304" pitchFamily="18" charset="0"/>
              </a:rPr>
              <a:t>.</a:t>
            </a:r>
            <a:endParaRPr lang="nl-NL" sz="4800" dirty="0">
              <a:latin typeface="Times New Roman" panose="02020603050405020304" pitchFamily="18" charset="0"/>
              <a:ea typeface="Times New Roman" panose="02020603050405020304" pitchFamily="18" charset="0"/>
            </a:endParaRPr>
          </a:p>
        </p:txBody>
      </p:sp>
      <p:sp>
        <p:nvSpPr>
          <p:cNvPr id="6" name="Tekstvak 223">
            <a:extLst>
              <a:ext uri="{FF2B5EF4-FFF2-40B4-BE49-F238E27FC236}">
                <a16:creationId xmlns:a16="http://schemas.microsoft.com/office/drawing/2014/main" id="{C1E1F096-F79B-C3C4-9A11-56D0E850F182}"/>
              </a:ext>
            </a:extLst>
          </p:cNvPr>
          <p:cNvSpPr txBox="1">
            <a:spLocks noChangeArrowheads="1"/>
          </p:cNvSpPr>
          <p:nvPr/>
        </p:nvSpPr>
        <p:spPr bwMode="auto">
          <a:xfrm>
            <a:off x="0" y="9206417"/>
            <a:ext cx="17856199" cy="830997"/>
          </a:xfrm>
          <a:prstGeom prst="rect">
            <a:avLst/>
          </a:prstGeom>
          <a:solidFill>
            <a:schemeClr val="accent6">
              <a:lumMod val="60000"/>
              <a:lumOff val="40000"/>
            </a:schemeClr>
          </a:solidFill>
          <a:ln w="9525">
            <a:noFill/>
            <a:miter lim="800000"/>
            <a:headEnd/>
            <a:tailEnd/>
          </a:ln>
        </p:spPr>
        <p:txBody>
          <a:bodyPr rot="0" vert="horz" wrap="square" lIns="91440" tIns="45720" rIns="91440" bIns="45720" anchor="t" anchorCtr="0">
            <a:spAutoFit/>
          </a:bodyPr>
          <a:lstStyle/>
          <a:p>
            <a:pPr algn="ctr"/>
            <a:r>
              <a:rPr lang="de-DE" sz="4800" dirty="0">
                <a:latin typeface="Calibri Light" panose="020F0302020204030204" pitchFamily="34" charset="0"/>
                <a:ea typeface="Times New Roman" panose="02020603050405020304" pitchFamily="18" charset="0"/>
              </a:rPr>
              <a:t>Annenborch</a:t>
            </a:r>
            <a:endParaRPr lang="nl-NL" sz="4800" dirty="0">
              <a:latin typeface="Times New Roman" panose="02020603050405020304" pitchFamily="18" charset="0"/>
              <a:ea typeface="Times New Roman" panose="02020603050405020304" pitchFamily="18" charset="0"/>
            </a:endParaRPr>
          </a:p>
        </p:txBody>
      </p:sp>
      <p:sp>
        <p:nvSpPr>
          <p:cNvPr id="16" name="Tekstvak 2">
            <a:extLst>
              <a:ext uri="{FF2B5EF4-FFF2-40B4-BE49-F238E27FC236}">
                <a16:creationId xmlns:a16="http://schemas.microsoft.com/office/drawing/2014/main" id="{C1724EE4-504F-1E9A-824A-A65B9E142087}"/>
              </a:ext>
            </a:extLst>
          </p:cNvPr>
          <p:cNvSpPr txBox="1">
            <a:spLocks noChangeArrowheads="1"/>
          </p:cNvSpPr>
          <p:nvPr/>
        </p:nvSpPr>
        <p:spPr bwMode="auto">
          <a:xfrm rot="10800000" flipV="1">
            <a:off x="0" y="6700"/>
            <a:ext cx="17856200" cy="831771"/>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algn="ctr"/>
            <a:r>
              <a:rPr lang="de-DE" sz="4800" dirty="0">
                <a:latin typeface="Calibri Light" panose="020F0302020204030204" pitchFamily="34" charset="0"/>
                <a:ea typeface="Times New Roman" panose="02020603050405020304" pitchFamily="18" charset="0"/>
              </a:rPr>
              <a:t>1000 - 1500</a:t>
            </a:r>
            <a:endParaRPr lang="nl-NL" sz="4800" dirty="0">
              <a:latin typeface="Times New Roman" panose="02020603050405020304" pitchFamily="18" charset="0"/>
              <a:ea typeface="Times New Roman" panose="02020603050405020304" pitchFamily="18" charset="0"/>
            </a:endParaRPr>
          </a:p>
        </p:txBody>
      </p:sp>
      <p:pic>
        <p:nvPicPr>
          <p:cNvPr id="5" name="Afbeelding 4" descr="Afbeelding met gras, buitenshuis, hemel, boom&#10;&#10;Automatisch gegenereerde beschrijving">
            <a:extLst>
              <a:ext uri="{FF2B5EF4-FFF2-40B4-BE49-F238E27FC236}">
                <a16:creationId xmlns:a16="http://schemas.microsoft.com/office/drawing/2014/main" id="{56E06B19-C229-FA03-60E3-4DE8284CE788}"/>
              </a:ext>
            </a:extLst>
          </p:cNvPr>
          <p:cNvPicPr>
            <a:picLocks noChangeAspect="1"/>
          </p:cNvPicPr>
          <p:nvPr/>
        </p:nvPicPr>
        <p:blipFill>
          <a:blip r:embed="rId3"/>
          <a:stretch>
            <a:fillRect/>
          </a:stretch>
        </p:blipFill>
        <p:spPr>
          <a:xfrm>
            <a:off x="3787759" y="1974269"/>
            <a:ext cx="9975884" cy="6876622"/>
          </a:xfrm>
          <a:prstGeom prst="rect">
            <a:avLst/>
          </a:prstGeom>
        </p:spPr>
      </p:pic>
      <p:pic>
        <p:nvPicPr>
          <p:cNvPr id="8" name="Afbeelding 7" descr="Afbeelding met gereedschap, metaal, Stillevenfotografie, sleutel&#10;&#10;Automatisch gegenereerde beschrijving">
            <a:extLst>
              <a:ext uri="{FF2B5EF4-FFF2-40B4-BE49-F238E27FC236}">
                <a16:creationId xmlns:a16="http://schemas.microsoft.com/office/drawing/2014/main" id="{40F4D332-22C9-6C17-DD7C-0ECC5537AD99}"/>
              </a:ext>
            </a:extLst>
          </p:cNvPr>
          <p:cNvPicPr>
            <a:picLocks noChangeAspect="1"/>
          </p:cNvPicPr>
          <p:nvPr/>
        </p:nvPicPr>
        <p:blipFill>
          <a:blip r:embed="rId4"/>
          <a:stretch>
            <a:fillRect/>
          </a:stretch>
        </p:blipFill>
        <p:spPr>
          <a:xfrm>
            <a:off x="-415075" y="2545129"/>
            <a:ext cx="5591175" cy="4048125"/>
          </a:xfrm>
          <a:prstGeom prst="rect">
            <a:avLst/>
          </a:prstGeom>
        </p:spPr>
      </p:pic>
    </p:spTree>
    <p:extLst>
      <p:ext uri="{BB962C8B-B14F-4D97-AF65-F5344CB8AC3E}">
        <p14:creationId xmlns:p14="http://schemas.microsoft.com/office/powerpoint/2010/main" val="30441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e buitenkant van openluchtmuseum preHistorisch Dorp ">
            <a:extLst>
              <a:ext uri="{FF2B5EF4-FFF2-40B4-BE49-F238E27FC236}">
                <a16:creationId xmlns:a16="http://schemas.microsoft.com/office/drawing/2014/main" id="{2084EDAE-752A-5520-5503-E983B44F0BF3}"/>
              </a:ext>
            </a:extLst>
          </p:cNvPr>
          <p:cNvSpPr>
            <a:spLocks noChangeAspect="1" noChangeArrowheads="1"/>
          </p:cNvSpPr>
          <p:nvPr/>
        </p:nvSpPr>
        <p:spPr bwMode="auto">
          <a:xfrm>
            <a:off x="8775701" y="48688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4" descr="De buitenkant van openluchtmuseum preHistorisch Dorp ">
            <a:extLst>
              <a:ext uri="{FF2B5EF4-FFF2-40B4-BE49-F238E27FC236}">
                <a16:creationId xmlns:a16="http://schemas.microsoft.com/office/drawing/2014/main" id="{EC4CA20B-4149-1EA8-DAC8-22C3C9242FE8}"/>
              </a:ext>
            </a:extLst>
          </p:cNvPr>
          <p:cNvSpPr>
            <a:spLocks noChangeAspect="1" noChangeArrowheads="1"/>
          </p:cNvSpPr>
          <p:nvPr/>
        </p:nvSpPr>
        <p:spPr bwMode="auto">
          <a:xfrm>
            <a:off x="8928101" y="5021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Tekstvak 2">
            <a:extLst>
              <a:ext uri="{FF2B5EF4-FFF2-40B4-BE49-F238E27FC236}">
                <a16:creationId xmlns:a16="http://schemas.microsoft.com/office/drawing/2014/main" id="{910FC940-B69F-72EB-E15C-2245A1B23D1E}"/>
              </a:ext>
            </a:extLst>
          </p:cNvPr>
          <p:cNvSpPr txBox="1">
            <a:spLocks noChangeArrowheads="1"/>
          </p:cNvSpPr>
          <p:nvPr/>
        </p:nvSpPr>
        <p:spPr bwMode="auto">
          <a:xfrm>
            <a:off x="1" y="1105100"/>
            <a:ext cx="17856200" cy="910583"/>
          </a:xfrm>
          <a:prstGeom prst="rect">
            <a:avLst/>
          </a:prstGeom>
          <a:noFill/>
          <a:ln w="9525">
            <a:noFill/>
            <a:miter lim="800000"/>
            <a:headEnd/>
            <a:tailEnd/>
          </a:ln>
        </p:spPr>
        <p:txBody>
          <a:bodyPr rot="0" vert="horz" wrap="square" lIns="91440" tIns="45720" rIns="91440" bIns="45720" anchor="t" anchorCtr="0">
            <a:noAutofit/>
          </a:bodyPr>
          <a:lstStyle/>
          <a:p>
            <a:pPr algn="ctr"/>
            <a:r>
              <a:rPr lang="de-DE" sz="4800" dirty="0">
                <a:solidFill>
                  <a:srgbClr val="BF8F00"/>
                </a:solidFill>
                <a:latin typeface="Calibri Light" panose="020F0302020204030204" pitchFamily="34" charset="0"/>
                <a:ea typeface="Times New Roman" panose="02020603050405020304" pitchFamily="18" charset="0"/>
              </a:rPr>
              <a:t>5. TIJD VAN ONTDEKKERS EN HERVORMERS Rosmalen </a:t>
            </a:r>
            <a:r>
              <a:rPr lang="de-DE" sz="4800" dirty="0" err="1">
                <a:solidFill>
                  <a:srgbClr val="BF8F00"/>
                </a:solidFill>
                <a:latin typeface="Calibri Light" panose="020F0302020204030204" pitchFamily="34" charset="0"/>
                <a:ea typeface="Times New Roman" panose="02020603050405020304" pitchFamily="18" charset="0"/>
              </a:rPr>
              <a:t>e.o</a:t>
            </a:r>
            <a:r>
              <a:rPr lang="de-DE" sz="4800" dirty="0">
                <a:solidFill>
                  <a:srgbClr val="C45911"/>
                </a:solidFill>
                <a:latin typeface="Calibri Light" panose="020F0302020204030204" pitchFamily="34" charset="0"/>
                <a:ea typeface="Times New Roman" panose="02020603050405020304" pitchFamily="18" charset="0"/>
              </a:rPr>
              <a:t>.</a:t>
            </a:r>
            <a:endParaRPr lang="nl-NL" sz="4800" dirty="0">
              <a:latin typeface="Times New Roman" panose="02020603050405020304" pitchFamily="18" charset="0"/>
              <a:ea typeface="Times New Roman" panose="02020603050405020304" pitchFamily="18" charset="0"/>
            </a:endParaRPr>
          </a:p>
        </p:txBody>
      </p:sp>
      <p:sp>
        <p:nvSpPr>
          <p:cNvPr id="7" name="Tekstvak 2">
            <a:extLst>
              <a:ext uri="{FF2B5EF4-FFF2-40B4-BE49-F238E27FC236}">
                <a16:creationId xmlns:a16="http://schemas.microsoft.com/office/drawing/2014/main" id="{29BDFCC0-4E99-738B-13D4-7EA313DA3739}"/>
              </a:ext>
            </a:extLst>
          </p:cNvPr>
          <p:cNvSpPr txBox="1">
            <a:spLocks noChangeArrowheads="1"/>
          </p:cNvSpPr>
          <p:nvPr/>
        </p:nvSpPr>
        <p:spPr bwMode="auto">
          <a:xfrm rot="10800000" flipV="1">
            <a:off x="0" y="-70035"/>
            <a:ext cx="17856200" cy="952168"/>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algn="ctr"/>
            <a:r>
              <a:rPr lang="nl-NL" sz="4800" dirty="0">
                <a:latin typeface="Calibri Light" panose="020F0302020204030204" pitchFamily="34" charset="0"/>
                <a:ea typeface="Times New Roman" panose="02020603050405020304" pitchFamily="18" charset="0"/>
              </a:rPr>
              <a:t>1500 -1600</a:t>
            </a:r>
            <a:endParaRPr lang="nl-NL" sz="4800" dirty="0">
              <a:latin typeface="Times New Roman" panose="02020603050405020304" pitchFamily="18" charset="0"/>
              <a:ea typeface="Times New Roman" panose="02020603050405020304" pitchFamily="18" charset="0"/>
            </a:endParaRPr>
          </a:p>
        </p:txBody>
      </p:sp>
      <p:sp>
        <p:nvSpPr>
          <p:cNvPr id="8" name="Tekstvak 1748190054">
            <a:extLst>
              <a:ext uri="{FF2B5EF4-FFF2-40B4-BE49-F238E27FC236}">
                <a16:creationId xmlns:a16="http://schemas.microsoft.com/office/drawing/2014/main" id="{A4675F27-2E16-F242-FBCE-3E4434753C7C}"/>
              </a:ext>
            </a:extLst>
          </p:cNvPr>
          <p:cNvSpPr txBox="1">
            <a:spLocks noChangeArrowheads="1"/>
          </p:cNvSpPr>
          <p:nvPr/>
        </p:nvSpPr>
        <p:spPr bwMode="auto">
          <a:xfrm>
            <a:off x="1" y="9213116"/>
            <a:ext cx="17856199" cy="830997"/>
          </a:xfrm>
          <a:prstGeom prst="rect">
            <a:avLst/>
          </a:prstGeom>
          <a:solidFill>
            <a:srgbClr val="FFD966"/>
          </a:solidFill>
          <a:ln w="9525">
            <a:noFill/>
            <a:miter lim="800000"/>
            <a:headEnd/>
            <a:tailEnd/>
          </a:ln>
        </p:spPr>
        <p:txBody>
          <a:bodyPr rot="0" vert="horz" wrap="square" lIns="91440" tIns="45720" rIns="91440" bIns="45720" anchor="t" anchorCtr="0">
            <a:spAutoFit/>
          </a:bodyPr>
          <a:lstStyle/>
          <a:p>
            <a:pPr algn="ctr"/>
            <a:r>
              <a:rPr lang="de-DE" sz="4800" dirty="0" err="1">
                <a:latin typeface="Calibri Light" panose="020F0302020204030204" pitchFamily="34" charset="0"/>
                <a:ea typeface="Times New Roman" panose="02020603050405020304" pitchFamily="18" charset="0"/>
              </a:rPr>
              <a:t>Beeldenstorm</a:t>
            </a:r>
            <a:endParaRPr lang="nl-NL" sz="4800" dirty="0">
              <a:latin typeface="Times New Roman" panose="02020603050405020304" pitchFamily="18" charset="0"/>
              <a:ea typeface="Times New Roman" panose="02020603050405020304" pitchFamily="18" charset="0"/>
            </a:endParaRPr>
          </a:p>
        </p:txBody>
      </p:sp>
      <p:pic>
        <p:nvPicPr>
          <p:cNvPr id="4" name="Afbeelding 3" descr="Afbeelding met persoon, kunst, schoeisel, kleding&#10;&#10;Automatisch gegenereerde beschrijving">
            <a:extLst>
              <a:ext uri="{FF2B5EF4-FFF2-40B4-BE49-F238E27FC236}">
                <a16:creationId xmlns:a16="http://schemas.microsoft.com/office/drawing/2014/main" id="{83DE7BFF-179D-2AAA-F614-2C80D2F6FA52}"/>
              </a:ext>
            </a:extLst>
          </p:cNvPr>
          <p:cNvPicPr>
            <a:picLocks noChangeAspect="1"/>
          </p:cNvPicPr>
          <p:nvPr/>
        </p:nvPicPr>
        <p:blipFill>
          <a:blip r:embed="rId3"/>
          <a:stretch>
            <a:fillRect/>
          </a:stretch>
        </p:blipFill>
        <p:spPr>
          <a:xfrm>
            <a:off x="3877508" y="2112441"/>
            <a:ext cx="10101185" cy="6906121"/>
          </a:xfrm>
          <a:prstGeom prst="rect">
            <a:avLst/>
          </a:prstGeom>
        </p:spPr>
      </p:pic>
      <p:pic>
        <p:nvPicPr>
          <p:cNvPr id="10" name="Afbeelding 9" descr="Afbeelding met transport, watervoertuig, schip, verven&#10;&#10;Automatisch gegenereerde beschrijving">
            <a:extLst>
              <a:ext uri="{FF2B5EF4-FFF2-40B4-BE49-F238E27FC236}">
                <a16:creationId xmlns:a16="http://schemas.microsoft.com/office/drawing/2014/main" id="{84BC2859-0019-C825-6332-84C313960041}"/>
              </a:ext>
            </a:extLst>
          </p:cNvPr>
          <p:cNvPicPr>
            <a:picLocks noChangeAspect="1"/>
          </p:cNvPicPr>
          <p:nvPr/>
        </p:nvPicPr>
        <p:blipFill>
          <a:blip r:embed="rId4"/>
          <a:stretch>
            <a:fillRect/>
          </a:stretch>
        </p:blipFill>
        <p:spPr>
          <a:xfrm rot="21165309">
            <a:off x="355188" y="2392488"/>
            <a:ext cx="8189843" cy="4176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144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e buitenkant van openluchtmuseum preHistorisch Dorp ">
            <a:extLst>
              <a:ext uri="{FF2B5EF4-FFF2-40B4-BE49-F238E27FC236}">
                <a16:creationId xmlns:a16="http://schemas.microsoft.com/office/drawing/2014/main" id="{2084EDAE-752A-5520-5503-E983B44F0BF3}"/>
              </a:ext>
            </a:extLst>
          </p:cNvPr>
          <p:cNvSpPr>
            <a:spLocks noChangeAspect="1" noChangeArrowheads="1"/>
          </p:cNvSpPr>
          <p:nvPr/>
        </p:nvSpPr>
        <p:spPr bwMode="auto">
          <a:xfrm>
            <a:off x="8775701" y="48688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4" descr="De buitenkant van openluchtmuseum preHistorisch Dorp ">
            <a:extLst>
              <a:ext uri="{FF2B5EF4-FFF2-40B4-BE49-F238E27FC236}">
                <a16:creationId xmlns:a16="http://schemas.microsoft.com/office/drawing/2014/main" id="{EC4CA20B-4149-1EA8-DAC8-22C3C9242FE8}"/>
              </a:ext>
            </a:extLst>
          </p:cNvPr>
          <p:cNvSpPr>
            <a:spLocks noChangeAspect="1" noChangeArrowheads="1"/>
          </p:cNvSpPr>
          <p:nvPr/>
        </p:nvSpPr>
        <p:spPr bwMode="auto">
          <a:xfrm>
            <a:off x="8928101" y="5021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Tekstvak 2">
            <a:extLst>
              <a:ext uri="{FF2B5EF4-FFF2-40B4-BE49-F238E27FC236}">
                <a16:creationId xmlns:a16="http://schemas.microsoft.com/office/drawing/2014/main" id="{D340D3A1-5DAB-8FE9-A3B3-595DEE6D523C}"/>
              </a:ext>
            </a:extLst>
          </p:cNvPr>
          <p:cNvSpPr txBox="1">
            <a:spLocks noChangeArrowheads="1"/>
          </p:cNvSpPr>
          <p:nvPr/>
        </p:nvSpPr>
        <p:spPr bwMode="auto">
          <a:xfrm>
            <a:off x="1" y="1084080"/>
            <a:ext cx="17856200" cy="940139"/>
          </a:xfrm>
          <a:prstGeom prst="rect">
            <a:avLst/>
          </a:prstGeom>
          <a:noFill/>
          <a:ln w="9525">
            <a:noFill/>
            <a:miter lim="800000"/>
            <a:headEnd/>
            <a:tailEnd/>
          </a:ln>
        </p:spPr>
        <p:txBody>
          <a:bodyPr rot="0" vert="horz" wrap="square" lIns="91440" tIns="45720" rIns="91440" bIns="45720" anchor="t" anchorCtr="0">
            <a:noAutofit/>
          </a:bodyPr>
          <a:lstStyle/>
          <a:p>
            <a:pPr algn="ctr"/>
            <a:r>
              <a:rPr lang="de-DE" sz="4800" dirty="0">
                <a:solidFill>
                  <a:srgbClr val="F53374"/>
                </a:solidFill>
                <a:latin typeface="Calibri Light" panose="020F0302020204030204" pitchFamily="34" charset="0"/>
                <a:ea typeface="Times New Roman" panose="02020603050405020304" pitchFamily="18" charset="0"/>
              </a:rPr>
              <a:t>6. TIJD VAN REGENTEN EN VORSTEN in Rosmalen </a:t>
            </a:r>
            <a:r>
              <a:rPr lang="de-DE" sz="4800" dirty="0" err="1">
                <a:solidFill>
                  <a:srgbClr val="F53374"/>
                </a:solidFill>
                <a:latin typeface="Calibri Light" panose="020F0302020204030204" pitchFamily="34" charset="0"/>
                <a:ea typeface="Times New Roman" panose="02020603050405020304" pitchFamily="18" charset="0"/>
              </a:rPr>
              <a:t>e.o</a:t>
            </a:r>
            <a:r>
              <a:rPr lang="de-DE" sz="4800" dirty="0">
                <a:solidFill>
                  <a:srgbClr val="F53374"/>
                </a:solidFill>
                <a:latin typeface="Calibri Light" panose="020F0302020204030204" pitchFamily="34" charset="0"/>
                <a:ea typeface="Times New Roman" panose="02020603050405020304" pitchFamily="18" charset="0"/>
              </a:rPr>
              <a:t>.</a:t>
            </a:r>
            <a:endParaRPr lang="nl-NL" sz="4800" dirty="0">
              <a:latin typeface="Times New Roman" panose="02020603050405020304" pitchFamily="18" charset="0"/>
              <a:ea typeface="Times New Roman" panose="02020603050405020304" pitchFamily="18" charset="0"/>
            </a:endParaRPr>
          </a:p>
        </p:txBody>
      </p:sp>
      <p:sp>
        <p:nvSpPr>
          <p:cNvPr id="6" name="Tekstvak 19977887">
            <a:extLst>
              <a:ext uri="{FF2B5EF4-FFF2-40B4-BE49-F238E27FC236}">
                <a16:creationId xmlns:a16="http://schemas.microsoft.com/office/drawing/2014/main" id="{245459E4-FE60-AA1F-6EED-3DD5454F653D}"/>
              </a:ext>
            </a:extLst>
          </p:cNvPr>
          <p:cNvSpPr txBox="1">
            <a:spLocks noChangeArrowheads="1"/>
          </p:cNvSpPr>
          <p:nvPr/>
        </p:nvSpPr>
        <p:spPr bwMode="auto">
          <a:xfrm>
            <a:off x="-1" y="9213116"/>
            <a:ext cx="17856196" cy="830997"/>
          </a:xfrm>
          <a:prstGeom prst="rect">
            <a:avLst/>
          </a:prstGeom>
          <a:solidFill>
            <a:srgbClr val="F53374"/>
          </a:solidFill>
          <a:ln w="9525">
            <a:noFill/>
            <a:miter lim="800000"/>
            <a:headEnd/>
            <a:tailEnd/>
          </a:ln>
        </p:spPr>
        <p:txBody>
          <a:bodyPr rot="0" vert="horz" wrap="square" lIns="91440" tIns="45720" rIns="91440" bIns="45720" anchor="t" anchorCtr="0">
            <a:spAutoFit/>
          </a:bodyPr>
          <a:lstStyle/>
          <a:p>
            <a:pPr algn="ctr"/>
            <a:r>
              <a:rPr lang="de-DE" sz="4800" dirty="0">
                <a:latin typeface="Calibri Light" panose="020F0302020204030204" pitchFamily="34" charset="0"/>
                <a:ea typeface="Times New Roman" panose="02020603050405020304" pitchFamily="18" charset="0"/>
              </a:rPr>
              <a:t>`s-Hertogenbosch </a:t>
            </a:r>
            <a:r>
              <a:rPr lang="de-DE" sz="4800" dirty="0" err="1">
                <a:latin typeface="Calibri Light" panose="020F0302020204030204" pitchFamily="34" charset="0"/>
                <a:ea typeface="Times New Roman" panose="02020603050405020304" pitchFamily="18" charset="0"/>
              </a:rPr>
              <a:t>veroverd</a:t>
            </a:r>
            <a:endParaRPr lang="nl-NL" sz="4800" dirty="0">
              <a:latin typeface="Times New Roman" panose="02020603050405020304" pitchFamily="18" charset="0"/>
              <a:ea typeface="Times New Roman" panose="02020603050405020304" pitchFamily="18" charset="0"/>
            </a:endParaRPr>
          </a:p>
        </p:txBody>
      </p:sp>
      <p:sp>
        <p:nvSpPr>
          <p:cNvPr id="13" name="Tekstvak 2">
            <a:extLst>
              <a:ext uri="{FF2B5EF4-FFF2-40B4-BE49-F238E27FC236}">
                <a16:creationId xmlns:a16="http://schemas.microsoft.com/office/drawing/2014/main" id="{22813DA5-412C-4D54-7F19-D5D8332E1ECF}"/>
              </a:ext>
            </a:extLst>
          </p:cNvPr>
          <p:cNvSpPr txBox="1">
            <a:spLocks noChangeArrowheads="1"/>
          </p:cNvSpPr>
          <p:nvPr/>
        </p:nvSpPr>
        <p:spPr bwMode="auto">
          <a:xfrm rot="10800000" flipV="1">
            <a:off x="-1" y="-2157"/>
            <a:ext cx="17856199" cy="865193"/>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algn="ctr"/>
            <a:r>
              <a:rPr lang="nl-NL" sz="4800" dirty="0">
                <a:latin typeface="Calibri Light" panose="020F0302020204030204" pitchFamily="34" charset="0"/>
                <a:ea typeface="Times New Roman" panose="02020603050405020304" pitchFamily="18" charset="0"/>
              </a:rPr>
              <a:t>1600 - 1700</a:t>
            </a:r>
            <a:endParaRPr lang="nl-NL" sz="4800" dirty="0">
              <a:latin typeface="Times New Roman" panose="02020603050405020304" pitchFamily="18" charset="0"/>
              <a:ea typeface="Times New Roman" panose="02020603050405020304" pitchFamily="18" charset="0"/>
            </a:endParaRPr>
          </a:p>
        </p:txBody>
      </p:sp>
      <p:pic>
        <p:nvPicPr>
          <p:cNvPr id="8" name="Afbeelding 7" descr="Afbeelding met tekst, schermopname, kaart, scherm&#10;&#10;Automatisch gegenereerde beschrijving">
            <a:extLst>
              <a:ext uri="{FF2B5EF4-FFF2-40B4-BE49-F238E27FC236}">
                <a16:creationId xmlns:a16="http://schemas.microsoft.com/office/drawing/2014/main" id="{CDA099AE-619C-6C5F-C657-7BE1BE666C9D}"/>
              </a:ext>
            </a:extLst>
          </p:cNvPr>
          <p:cNvPicPr>
            <a:picLocks noChangeAspect="1"/>
          </p:cNvPicPr>
          <p:nvPr/>
        </p:nvPicPr>
        <p:blipFill>
          <a:blip r:embed="rId3"/>
          <a:stretch>
            <a:fillRect/>
          </a:stretch>
        </p:blipFill>
        <p:spPr>
          <a:xfrm>
            <a:off x="912253" y="2024219"/>
            <a:ext cx="9592670" cy="7198659"/>
          </a:xfrm>
          <a:prstGeom prst="rect">
            <a:avLst/>
          </a:prstGeom>
        </p:spPr>
      </p:pic>
      <p:pic>
        <p:nvPicPr>
          <p:cNvPr id="10" name="Afbeelding 9" descr="Afbeelding met tekst, wegbebakening, Verkeersbord, Lettertype&#10;&#10;Automatisch gegenereerde beschrijving">
            <a:extLst>
              <a:ext uri="{FF2B5EF4-FFF2-40B4-BE49-F238E27FC236}">
                <a16:creationId xmlns:a16="http://schemas.microsoft.com/office/drawing/2014/main" id="{810C6DC5-C18D-8BF2-0D18-B6245AB48B38}"/>
              </a:ext>
            </a:extLst>
          </p:cNvPr>
          <p:cNvPicPr>
            <a:picLocks noChangeAspect="1"/>
          </p:cNvPicPr>
          <p:nvPr/>
        </p:nvPicPr>
        <p:blipFill>
          <a:blip r:embed="rId4"/>
          <a:stretch>
            <a:fillRect/>
          </a:stretch>
        </p:blipFill>
        <p:spPr>
          <a:xfrm>
            <a:off x="7194931" y="3298357"/>
            <a:ext cx="11013431" cy="4753577"/>
          </a:xfrm>
          <a:prstGeom prst="rect">
            <a:avLst/>
          </a:prstGeom>
        </p:spPr>
      </p:pic>
    </p:spTree>
    <p:extLst>
      <p:ext uri="{BB962C8B-B14F-4D97-AF65-F5344CB8AC3E}">
        <p14:creationId xmlns:p14="http://schemas.microsoft.com/office/powerpoint/2010/main" val="18848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e buitenkant van openluchtmuseum preHistorisch Dorp ">
            <a:extLst>
              <a:ext uri="{FF2B5EF4-FFF2-40B4-BE49-F238E27FC236}">
                <a16:creationId xmlns:a16="http://schemas.microsoft.com/office/drawing/2014/main" id="{2084EDAE-752A-5520-5503-E983B44F0BF3}"/>
              </a:ext>
            </a:extLst>
          </p:cNvPr>
          <p:cNvSpPr>
            <a:spLocks noChangeAspect="1" noChangeArrowheads="1"/>
          </p:cNvSpPr>
          <p:nvPr/>
        </p:nvSpPr>
        <p:spPr bwMode="auto">
          <a:xfrm>
            <a:off x="8775701" y="48688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4" descr="De buitenkant van openluchtmuseum preHistorisch Dorp ">
            <a:extLst>
              <a:ext uri="{FF2B5EF4-FFF2-40B4-BE49-F238E27FC236}">
                <a16:creationId xmlns:a16="http://schemas.microsoft.com/office/drawing/2014/main" id="{EC4CA20B-4149-1EA8-DAC8-22C3C9242FE8}"/>
              </a:ext>
            </a:extLst>
          </p:cNvPr>
          <p:cNvSpPr>
            <a:spLocks noChangeAspect="1" noChangeArrowheads="1"/>
          </p:cNvSpPr>
          <p:nvPr/>
        </p:nvSpPr>
        <p:spPr bwMode="auto">
          <a:xfrm>
            <a:off x="8928101" y="5021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Tekstvak 2">
            <a:extLst>
              <a:ext uri="{FF2B5EF4-FFF2-40B4-BE49-F238E27FC236}">
                <a16:creationId xmlns:a16="http://schemas.microsoft.com/office/drawing/2014/main" id="{59FD9505-C6D1-9986-7706-5FC5F62167FC}"/>
              </a:ext>
            </a:extLst>
          </p:cNvPr>
          <p:cNvSpPr txBox="1">
            <a:spLocks noChangeArrowheads="1"/>
          </p:cNvSpPr>
          <p:nvPr/>
        </p:nvSpPr>
        <p:spPr bwMode="auto">
          <a:xfrm>
            <a:off x="0" y="1044709"/>
            <a:ext cx="17856200" cy="917295"/>
          </a:xfrm>
          <a:prstGeom prst="rect">
            <a:avLst/>
          </a:prstGeom>
          <a:noFill/>
          <a:ln w="9525">
            <a:noFill/>
            <a:miter lim="800000"/>
            <a:headEnd/>
            <a:tailEnd/>
          </a:ln>
        </p:spPr>
        <p:txBody>
          <a:bodyPr rot="0" vert="horz" wrap="square" lIns="91440" tIns="45720" rIns="91440" bIns="45720" anchor="t" anchorCtr="0">
            <a:noAutofit/>
          </a:bodyPr>
          <a:lstStyle/>
          <a:p>
            <a:pPr algn="ctr"/>
            <a:r>
              <a:rPr lang="de-DE" sz="4800" dirty="0">
                <a:solidFill>
                  <a:srgbClr val="2F5496"/>
                </a:solidFill>
                <a:latin typeface="Calibri Light" panose="020F0302020204030204" pitchFamily="34" charset="0"/>
                <a:ea typeface="Times New Roman" panose="02020603050405020304" pitchFamily="18" charset="0"/>
              </a:rPr>
              <a:t>7. TIJD VAN PRUIKEN EN REVOLUTIES in Rosmalen </a:t>
            </a:r>
            <a:r>
              <a:rPr lang="de-DE" sz="4800" dirty="0" err="1">
                <a:solidFill>
                  <a:srgbClr val="2F5496"/>
                </a:solidFill>
                <a:latin typeface="Calibri Light" panose="020F0302020204030204" pitchFamily="34" charset="0"/>
                <a:ea typeface="Times New Roman" panose="02020603050405020304" pitchFamily="18" charset="0"/>
              </a:rPr>
              <a:t>e.o</a:t>
            </a:r>
            <a:r>
              <a:rPr lang="de-DE" sz="4800" dirty="0">
                <a:solidFill>
                  <a:srgbClr val="2F5496"/>
                </a:solidFill>
                <a:latin typeface="Calibri Light" panose="020F0302020204030204" pitchFamily="34" charset="0"/>
                <a:ea typeface="Times New Roman" panose="02020603050405020304" pitchFamily="18" charset="0"/>
              </a:rPr>
              <a:t>.</a:t>
            </a:r>
            <a:endParaRPr lang="nl-NL" sz="4800" dirty="0">
              <a:latin typeface="Times New Roman" panose="02020603050405020304" pitchFamily="18" charset="0"/>
              <a:ea typeface="Times New Roman" panose="02020603050405020304" pitchFamily="18" charset="0"/>
            </a:endParaRPr>
          </a:p>
        </p:txBody>
      </p:sp>
      <p:sp>
        <p:nvSpPr>
          <p:cNvPr id="7" name="Tekstvak 2">
            <a:extLst>
              <a:ext uri="{FF2B5EF4-FFF2-40B4-BE49-F238E27FC236}">
                <a16:creationId xmlns:a16="http://schemas.microsoft.com/office/drawing/2014/main" id="{B0672159-1A46-6A3D-32DE-90BA74BA29BF}"/>
              </a:ext>
            </a:extLst>
          </p:cNvPr>
          <p:cNvSpPr txBox="1">
            <a:spLocks noChangeArrowheads="1"/>
          </p:cNvSpPr>
          <p:nvPr/>
        </p:nvSpPr>
        <p:spPr bwMode="auto">
          <a:xfrm rot="10800000" flipV="1">
            <a:off x="-2" y="15273"/>
            <a:ext cx="17856199" cy="783560"/>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algn="ctr"/>
            <a:r>
              <a:rPr lang="nl-NL" sz="4800" dirty="0">
                <a:latin typeface="Calibri Light" panose="020F0302020204030204" pitchFamily="34" charset="0"/>
                <a:ea typeface="Times New Roman" panose="02020603050405020304" pitchFamily="18" charset="0"/>
              </a:rPr>
              <a:t>1700 - 1800</a:t>
            </a:r>
            <a:endParaRPr lang="nl-NL" sz="4800" dirty="0">
              <a:latin typeface="Times New Roman" panose="02020603050405020304" pitchFamily="18" charset="0"/>
              <a:ea typeface="Times New Roman" panose="02020603050405020304" pitchFamily="18" charset="0"/>
            </a:endParaRPr>
          </a:p>
        </p:txBody>
      </p:sp>
      <p:sp>
        <p:nvSpPr>
          <p:cNvPr id="8" name="Tekstvak 738696584">
            <a:extLst>
              <a:ext uri="{FF2B5EF4-FFF2-40B4-BE49-F238E27FC236}">
                <a16:creationId xmlns:a16="http://schemas.microsoft.com/office/drawing/2014/main" id="{DEA4C5DD-D458-DC56-6FF6-3B97A225FB62}"/>
              </a:ext>
            </a:extLst>
          </p:cNvPr>
          <p:cNvSpPr txBox="1">
            <a:spLocks noChangeArrowheads="1"/>
          </p:cNvSpPr>
          <p:nvPr/>
        </p:nvSpPr>
        <p:spPr bwMode="auto">
          <a:xfrm>
            <a:off x="-2" y="9290177"/>
            <a:ext cx="17856201" cy="738664"/>
          </a:xfrm>
          <a:prstGeom prst="rect">
            <a:avLst/>
          </a:prstGeom>
          <a:solidFill>
            <a:schemeClr val="accent1">
              <a:lumMod val="60000"/>
              <a:lumOff val="40000"/>
            </a:schemeClr>
          </a:solidFill>
          <a:ln w="9525">
            <a:noFill/>
            <a:miter lim="800000"/>
            <a:headEnd/>
            <a:tailEnd/>
          </a:ln>
        </p:spPr>
        <p:txBody>
          <a:bodyPr rot="0" vert="horz" wrap="square" lIns="91440" tIns="45720" rIns="91440" bIns="45720" anchor="t" anchorCtr="0">
            <a:spAutoFit/>
          </a:bodyPr>
          <a:lstStyle/>
          <a:p>
            <a:pPr algn="ctr"/>
            <a:r>
              <a:rPr lang="de-DE" sz="4200" dirty="0" err="1">
                <a:latin typeface="Calibri Light" panose="020F0302020204030204" pitchFamily="34" charset="0"/>
                <a:ea typeface="Times New Roman" panose="02020603050405020304" pitchFamily="18" charset="0"/>
              </a:rPr>
              <a:t>Molens</a:t>
            </a:r>
            <a:endParaRPr lang="nl-NL" sz="4200" dirty="0">
              <a:latin typeface="Times New Roman" panose="02020603050405020304" pitchFamily="18" charset="0"/>
              <a:ea typeface="Times New Roman" panose="02020603050405020304" pitchFamily="18" charset="0"/>
            </a:endParaRPr>
          </a:p>
        </p:txBody>
      </p:sp>
      <p:pic>
        <p:nvPicPr>
          <p:cNvPr id="4" name="Afbeelding 3" descr="Afbeelding met buitenshuis, hemel, windmolen, boom&#10;&#10;Automatisch gegenereerde beschrijving">
            <a:extLst>
              <a:ext uri="{FF2B5EF4-FFF2-40B4-BE49-F238E27FC236}">
                <a16:creationId xmlns:a16="http://schemas.microsoft.com/office/drawing/2014/main" id="{58909E4E-50DB-ACB7-D058-D07D0276D9E1}"/>
              </a:ext>
            </a:extLst>
          </p:cNvPr>
          <p:cNvPicPr>
            <a:picLocks noChangeAspect="1"/>
          </p:cNvPicPr>
          <p:nvPr/>
        </p:nvPicPr>
        <p:blipFill>
          <a:blip r:embed="rId3"/>
          <a:stretch>
            <a:fillRect/>
          </a:stretch>
        </p:blipFill>
        <p:spPr>
          <a:xfrm>
            <a:off x="3393276" y="1962004"/>
            <a:ext cx="10884793" cy="7181996"/>
          </a:xfrm>
          <a:prstGeom prst="rect">
            <a:avLst/>
          </a:prstGeom>
        </p:spPr>
      </p:pic>
      <p:pic>
        <p:nvPicPr>
          <p:cNvPr id="10" name="Afbeelding 9" descr="Afbeelding met buitenshuis, gras, plant, standbeeld&#10;&#10;Automatisch gegenereerde beschrijving">
            <a:extLst>
              <a:ext uri="{FF2B5EF4-FFF2-40B4-BE49-F238E27FC236}">
                <a16:creationId xmlns:a16="http://schemas.microsoft.com/office/drawing/2014/main" id="{10CAE65D-F7B5-4F57-A442-4626024C8FB5}"/>
              </a:ext>
            </a:extLst>
          </p:cNvPr>
          <p:cNvPicPr>
            <a:picLocks noChangeAspect="1"/>
          </p:cNvPicPr>
          <p:nvPr/>
        </p:nvPicPr>
        <p:blipFill>
          <a:blip r:embed="rId4"/>
          <a:stretch>
            <a:fillRect/>
          </a:stretch>
        </p:blipFill>
        <p:spPr>
          <a:xfrm rot="20944596">
            <a:off x="576579" y="4807168"/>
            <a:ext cx="5549871" cy="3699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503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e buitenkant van openluchtmuseum preHistorisch Dorp ">
            <a:extLst>
              <a:ext uri="{FF2B5EF4-FFF2-40B4-BE49-F238E27FC236}">
                <a16:creationId xmlns:a16="http://schemas.microsoft.com/office/drawing/2014/main" id="{2084EDAE-752A-5520-5503-E983B44F0BF3}"/>
              </a:ext>
            </a:extLst>
          </p:cNvPr>
          <p:cNvSpPr>
            <a:spLocks noChangeAspect="1" noChangeArrowheads="1"/>
          </p:cNvSpPr>
          <p:nvPr/>
        </p:nvSpPr>
        <p:spPr bwMode="auto">
          <a:xfrm>
            <a:off x="8775701" y="48688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4" descr="De buitenkant van openluchtmuseum preHistorisch Dorp ">
            <a:extLst>
              <a:ext uri="{FF2B5EF4-FFF2-40B4-BE49-F238E27FC236}">
                <a16:creationId xmlns:a16="http://schemas.microsoft.com/office/drawing/2014/main" id="{EC4CA20B-4149-1EA8-DAC8-22C3C9242FE8}"/>
              </a:ext>
            </a:extLst>
          </p:cNvPr>
          <p:cNvSpPr>
            <a:spLocks noChangeAspect="1" noChangeArrowheads="1"/>
          </p:cNvSpPr>
          <p:nvPr/>
        </p:nvSpPr>
        <p:spPr bwMode="auto">
          <a:xfrm>
            <a:off x="8928101" y="5021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Tekstvak 2">
            <a:extLst>
              <a:ext uri="{FF2B5EF4-FFF2-40B4-BE49-F238E27FC236}">
                <a16:creationId xmlns:a16="http://schemas.microsoft.com/office/drawing/2014/main" id="{3A7395A4-4D1C-DE76-0146-A091AC5D7895}"/>
              </a:ext>
            </a:extLst>
          </p:cNvPr>
          <p:cNvSpPr txBox="1">
            <a:spLocks noChangeArrowheads="1"/>
          </p:cNvSpPr>
          <p:nvPr/>
        </p:nvSpPr>
        <p:spPr bwMode="auto">
          <a:xfrm>
            <a:off x="1" y="1140558"/>
            <a:ext cx="17856200" cy="830997"/>
          </a:xfrm>
          <a:prstGeom prst="rect">
            <a:avLst/>
          </a:prstGeom>
          <a:noFill/>
          <a:ln w="9525">
            <a:noFill/>
            <a:miter lim="800000"/>
            <a:headEnd/>
            <a:tailEnd/>
          </a:ln>
        </p:spPr>
        <p:txBody>
          <a:bodyPr rot="0" vert="horz" wrap="square" lIns="91440" tIns="45720" rIns="91440" bIns="45720" anchor="t" anchorCtr="0">
            <a:noAutofit/>
          </a:bodyPr>
          <a:lstStyle/>
          <a:p>
            <a:pPr algn="ctr"/>
            <a:r>
              <a:rPr lang="de-DE" sz="4800" dirty="0">
                <a:solidFill>
                  <a:srgbClr val="9EC52F"/>
                </a:solidFill>
                <a:latin typeface="Calibri Light" panose="020F0302020204030204" pitchFamily="34" charset="0"/>
                <a:ea typeface="Times New Roman" panose="02020603050405020304" pitchFamily="18" charset="0"/>
              </a:rPr>
              <a:t>8. TIJD VAN BURGERS EN STOOMMACHINES in Rosmalen </a:t>
            </a:r>
            <a:r>
              <a:rPr lang="de-DE" sz="4800" dirty="0" err="1">
                <a:solidFill>
                  <a:srgbClr val="9EC52F"/>
                </a:solidFill>
                <a:latin typeface="Calibri Light" panose="020F0302020204030204" pitchFamily="34" charset="0"/>
                <a:ea typeface="Times New Roman" panose="02020603050405020304" pitchFamily="18" charset="0"/>
              </a:rPr>
              <a:t>e.o</a:t>
            </a:r>
            <a:r>
              <a:rPr lang="de-DE" sz="4800" dirty="0">
                <a:solidFill>
                  <a:srgbClr val="9EC52F"/>
                </a:solidFill>
                <a:latin typeface="Calibri Light" panose="020F0302020204030204" pitchFamily="34" charset="0"/>
                <a:ea typeface="Times New Roman" panose="02020603050405020304" pitchFamily="18" charset="0"/>
              </a:rPr>
              <a:t>.</a:t>
            </a:r>
            <a:endParaRPr lang="nl-NL" sz="4800" dirty="0">
              <a:latin typeface="Times New Roman" panose="02020603050405020304" pitchFamily="18" charset="0"/>
              <a:ea typeface="Times New Roman" panose="02020603050405020304" pitchFamily="18" charset="0"/>
            </a:endParaRPr>
          </a:p>
        </p:txBody>
      </p:sp>
      <p:sp>
        <p:nvSpPr>
          <p:cNvPr id="6" name="Tekstvak 2">
            <a:extLst>
              <a:ext uri="{FF2B5EF4-FFF2-40B4-BE49-F238E27FC236}">
                <a16:creationId xmlns:a16="http://schemas.microsoft.com/office/drawing/2014/main" id="{D69609CF-0B9B-E332-50DD-FCDE9BFE811D}"/>
              </a:ext>
            </a:extLst>
          </p:cNvPr>
          <p:cNvSpPr txBox="1">
            <a:spLocks noChangeArrowheads="1"/>
          </p:cNvSpPr>
          <p:nvPr/>
        </p:nvSpPr>
        <p:spPr bwMode="auto">
          <a:xfrm rot="10800000" flipV="1">
            <a:off x="1" y="0"/>
            <a:ext cx="17856198" cy="869769"/>
          </a:xfrm>
          <a:prstGeom prst="rect">
            <a:avLst/>
          </a:prstGeom>
          <a:solidFill>
            <a:schemeClr val="bg1">
              <a:lumMod val="75000"/>
            </a:schemeClr>
          </a:solidFill>
          <a:ln w="9525">
            <a:noFill/>
            <a:miter lim="800000"/>
            <a:headEnd/>
            <a:tailEnd/>
          </a:ln>
        </p:spPr>
        <p:txBody>
          <a:bodyPr rot="0" vert="horz" wrap="square" lIns="91440" tIns="45720" rIns="91440" bIns="45720" anchor="t" anchorCtr="0">
            <a:noAutofit/>
          </a:bodyPr>
          <a:lstStyle/>
          <a:p>
            <a:pPr algn="ctr"/>
            <a:r>
              <a:rPr lang="nl-NL" sz="4800" dirty="0">
                <a:latin typeface="Calibri Light" panose="020F0302020204030204" pitchFamily="34" charset="0"/>
                <a:ea typeface="Times New Roman" panose="02020603050405020304" pitchFamily="18" charset="0"/>
              </a:rPr>
              <a:t>1800 - 1900</a:t>
            </a:r>
            <a:endParaRPr lang="nl-NL" sz="4800" dirty="0">
              <a:latin typeface="Times New Roman" panose="02020603050405020304" pitchFamily="18" charset="0"/>
              <a:ea typeface="Times New Roman" panose="02020603050405020304" pitchFamily="18" charset="0"/>
            </a:endParaRPr>
          </a:p>
        </p:txBody>
      </p:sp>
      <p:sp>
        <p:nvSpPr>
          <p:cNvPr id="13" name="Tekstvak 2063876063">
            <a:extLst>
              <a:ext uri="{FF2B5EF4-FFF2-40B4-BE49-F238E27FC236}">
                <a16:creationId xmlns:a16="http://schemas.microsoft.com/office/drawing/2014/main" id="{0D672DC0-BA06-E5D7-2006-4CB9C79BF81B}"/>
              </a:ext>
            </a:extLst>
          </p:cNvPr>
          <p:cNvSpPr txBox="1">
            <a:spLocks noChangeArrowheads="1"/>
          </p:cNvSpPr>
          <p:nvPr/>
        </p:nvSpPr>
        <p:spPr bwMode="auto">
          <a:xfrm>
            <a:off x="-1" y="9213116"/>
            <a:ext cx="17856200" cy="830997"/>
          </a:xfrm>
          <a:prstGeom prst="rect">
            <a:avLst/>
          </a:prstGeom>
          <a:solidFill>
            <a:srgbClr val="CCFF66"/>
          </a:solidFill>
          <a:ln w="9525">
            <a:noFill/>
            <a:miter lim="800000"/>
            <a:headEnd/>
            <a:tailEnd/>
          </a:ln>
        </p:spPr>
        <p:txBody>
          <a:bodyPr rot="0" vert="horz" wrap="square" lIns="91440" tIns="45720" rIns="91440" bIns="45720" anchor="t" anchorCtr="0">
            <a:spAutoFit/>
          </a:bodyPr>
          <a:lstStyle/>
          <a:p>
            <a:pPr algn="ctr"/>
            <a:r>
              <a:rPr lang="de-DE" sz="4800" dirty="0" err="1">
                <a:latin typeface="Calibri Light" panose="020F0302020204030204" pitchFamily="34" charset="0"/>
                <a:ea typeface="Times New Roman" panose="02020603050405020304" pitchFamily="18" charset="0"/>
              </a:rPr>
              <a:t>Treinstation</a:t>
            </a:r>
            <a:endParaRPr lang="nl-NL" sz="4800" dirty="0">
              <a:latin typeface="Times New Roman" panose="02020603050405020304" pitchFamily="18" charset="0"/>
              <a:ea typeface="Times New Roman" panose="02020603050405020304" pitchFamily="18" charset="0"/>
            </a:endParaRPr>
          </a:p>
        </p:txBody>
      </p:sp>
      <p:pic>
        <p:nvPicPr>
          <p:cNvPr id="5" name="Afbeelding 4" descr="Afbeelding met kleding, gebouw, buitenshuis, person&#10;&#10;Automatisch gegenereerde beschrijving">
            <a:extLst>
              <a:ext uri="{FF2B5EF4-FFF2-40B4-BE49-F238E27FC236}">
                <a16:creationId xmlns:a16="http://schemas.microsoft.com/office/drawing/2014/main" id="{DD8CB530-2637-2D2D-7C69-3799E9B3DB0C}"/>
              </a:ext>
            </a:extLst>
          </p:cNvPr>
          <p:cNvPicPr>
            <a:picLocks noChangeAspect="1"/>
          </p:cNvPicPr>
          <p:nvPr/>
        </p:nvPicPr>
        <p:blipFill>
          <a:blip r:embed="rId3"/>
          <a:stretch>
            <a:fillRect/>
          </a:stretch>
        </p:blipFill>
        <p:spPr>
          <a:xfrm>
            <a:off x="3803525" y="2065546"/>
            <a:ext cx="9944351" cy="6881033"/>
          </a:xfrm>
          <a:prstGeom prst="rect">
            <a:avLst/>
          </a:prstGeom>
        </p:spPr>
      </p:pic>
      <p:pic>
        <p:nvPicPr>
          <p:cNvPr id="9" name="Afbeelding 8" descr="Afbeelding met boom, buitenshuis, voertuig, Landvoertuig&#10;&#10;Automatisch gegenereerde beschrijving">
            <a:extLst>
              <a:ext uri="{FF2B5EF4-FFF2-40B4-BE49-F238E27FC236}">
                <a16:creationId xmlns:a16="http://schemas.microsoft.com/office/drawing/2014/main" id="{99BB2A1F-9257-AB8D-BB9D-F9FAE8E01257}"/>
              </a:ext>
            </a:extLst>
          </p:cNvPr>
          <p:cNvPicPr>
            <a:picLocks noChangeAspect="1"/>
          </p:cNvPicPr>
          <p:nvPr/>
        </p:nvPicPr>
        <p:blipFill>
          <a:blip r:embed="rId4"/>
          <a:stretch>
            <a:fillRect/>
          </a:stretch>
        </p:blipFill>
        <p:spPr>
          <a:xfrm rot="556608">
            <a:off x="12238810" y="4047033"/>
            <a:ext cx="5742857" cy="4057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851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2013 - 2022 Thema">
  <a:themeElements>
    <a:clrScheme name="Office 2013 - 2022 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6356</TotalTime>
  <Words>993</Words>
  <Application>Microsoft Office PowerPoint</Application>
  <PresentationFormat>Aangepast</PresentationFormat>
  <Paragraphs>59</Paragraphs>
  <Slides>12</Slides>
  <Notes>12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12</vt:i4>
      </vt:variant>
    </vt:vector>
  </HeadingPairs>
  <TitlesOfParts>
    <vt:vector size="19" baseType="lpstr">
      <vt:lpstr>Aptos</vt:lpstr>
      <vt:lpstr>Arial</vt:lpstr>
      <vt:lpstr>Calibri</vt:lpstr>
      <vt:lpstr>Calibri Light</vt:lpstr>
      <vt:lpstr>Playlist</vt:lpstr>
      <vt:lpstr>Times New Roman</vt:lpstr>
      <vt:lpstr>Office 2013 - 2022 Thema</vt:lpstr>
      <vt:lpstr>Mijn spreekbeurt over het belangrijkste van de geschiedenis van Rosmalen:   De vondsten van De Canon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Tot zover het belangrijkste van de geschiedenis van Rosmalen!   Meer info? Scan de code en ga naar De Canon van Rosmalen 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Kaart 1</dc:title>
  <dc:creator>Ernst van der Weijden</dc:creator>
  <cp:lastModifiedBy>Jan van Nuland</cp:lastModifiedBy>
  <cp:revision>9</cp:revision>
  <dcterms:created xsi:type="dcterms:W3CDTF">2022-05-19T12:39:07Z</dcterms:created>
  <dcterms:modified xsi:type="dcterms:W3CDTF">2024-07-09T09:35:35Z</dcterms:modified>
</cp:coreProperties>
</file>