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1" r:id="rId4"/>
    <p:sldId id="269" r:id="rId5"/>
    <p:sldId id="268" r:id="rId6"/>
    <p:sldId id="270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09D4D-DCBE-43F8-884C-94BFB66C8BD2}" v="28" dt="2024-07-12T07:40:48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B65F97AF-7F80-4DB7-9B2E-8B877738B8FE}"/>
    <pc:docChg chg="custSel modSld sldOrd">
      <pc:chgData name="Jan van Nuland" userId="a82abb82597f8afb" providerId="LiveId" clId="{B65F97AF-7F80-4DB7-9B2E-8B877738B8FE}" dt="2024-05-29T14:16:01.416" v="1966" actId="20577"/>
      <pc:docMkLst>
        <pc:docMk/>
      </pc:docMkLst>
      <pc:sldChg chg="addSp delSp modSp mod">
        <pc:chgData name="Jan van Nuland" userId="a82abb82597f8afb" providerId="LiveId" clId="{B65F97AF-7F80-4DB7-9B2E-8B877738B8FE}" dt="2024-05-29T08:07:36.027" v="565" actId="20577"/>
        <pc:sldMkLst>
          <pc:docMk/>
          <pc:sldMk cId="1562634096" sldId="259"/>
        </pc:sldMkLst>
        <pc:spChg chg="mod">
          <ac:chgData name="Jan van Nuland" userId="a82abb82597f8afb" providerId="LiveId" clId="{B65F97AF-7F80-4DB7-9B2E-8B877738B8FE}" dt="2024-05-29T07:33:47.727" v="30" actId="14100"/>
          <ac:spMkLst>
            <pc:docMk/>
            <pc:sldMk cId="1562634096" sldId="259"/>
            <ac:spMk id="2" creationId="{1C7CFF03-9892-E17C-6E4A-5137B7241D44}"/>
          </ac:spMkLst>
        </pc:spChg>
        <pc:spChg chg="add del mod">
          <ac:chgData name="Jan van Nuland" userId="a82abb82597f8afb" providerId="LiveId" clId="{B65F97AF-7F80-4DB7-9B2E-8B877738B8FE}" dt="2024-05-29T07:33:11.985" v="7" actId="931"/>
          <ac:spMkLst>
            <pc:docMk/>
            <pc:sldMk cId="1562634096" sldId="259"/>
            <ac:spMk id="6" creationId="{1BE20E14-06EE-44B7-2372-21E83E18D9A3}"/>
          </ac:spMkLst>
        </pc:spChg>
        <pc:spChg chg="mod">
          <ac:chgData name="Jan van Nuland" userId="a82abb82597f8afb" providerId="LiveId" clId="{B65F97AF-7F80-4DB7-9B2E-8B877738B8FE}" dt="2024-05-29T08:07:36.027" v="565" actId="20577"/>
          <ac:spMkLst>
            <pc:docMk/>
            <pc:sldMk cId="1562634096" sldId="259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7:33:22.877" v="11" actId="14100"/>
          <ac:picMkLst>
            <pc:docMk/>
            <pc:sldMk cId="1562634096" sldId="259"/>
            <ac:picMk id="9" creationId="{FBD1FFDB-3B96-F9EC-9759-74913356B101}"/>
          </ac:picMkLst>
        </pc:picChg>
        <pc:picChg chg="del">
          <ac:chgData name="Jan van Nuland" userId="a82abb82597f8afb" providerId="LiveId" clId="{B65F97AF-7F80-4DB7-9B2E-8B877738B8FE}" dt="2024-05-29T07:32:52.137" v="6" actId="478"/>
          <ac:picMkLst>
            <pc:docMk/>
            <pc:sldMk cId="1562634096" sldId="259"/>
            <ac:picMk id="11" creationId="{4DA2F9C4-48EE-C422-A1E9-459D3DE6F0BD}"/>
          </ac:picMkLst>
        </pc:picChg>
      </pc:sldChg>
      <pc:sldChg chg="addSp delSp modSp mod">
        <pc:chgData name="Jan van Nuland" userId="a82abb82597f8afb" providerId="LiveId" clId="{B65F97AF-7F80-4DB7-9B2E-8B877738B8FE}" dt="2024-05-29T07:32:37.718" v="5" actId="1076"/>
        <pc:sldMkLst>
          <pc:docMk/>
          <pc:sldMk cId="1592644037" sldId="260"/>
        </pc:sldMkLst>
        <pc:spChg chg="add del mod">
          <ac:chgData name="Jan van Nuland" userId="a82abb82597f8afb" providerId="LiveId" clId="{B65F97AF-7F80-4DB7-9B2E-8B877738B8FE}" dt="2024-05-29T07:31:14.833" v="1" actId="478"/>
          <ac:spMkLst>
            <pc:docMk/>
            <pc:sldMk cId="1592644037" sldId="260"/>
            <ac:spMk id="4" creationId="{80D8B9A3-50BC-E79F-DC00-BCDF5FC2E591}"/>
          </ac:spMkLst>
        </pc:spChg>
        <pc:picChg chg="add mod">
          <ac:chgData name="Jan van Nuland" userId="a82abb82597f8afb" providerId="LiveId" clId="{B65F97AF-7F80-4DB7-9B2E-8B877738B8FE}" dt="2024-05-29T07:32:37.718" v="5" actId="1076"/>
          <ac:picMkLst>
            <pc:docMk/>
            <pc:sldMk cId="1592644037" sldId="260"/>
            <ac:picMk id="14" creationId="{2EF543AD-9AB1-C8B3-EBF7-6F4A9BEC8A3D}"/>
          </ac:picMkLst>
        </pc:picChg>
        <pc:picChg chg="del">
          <ac:chgData name="Jan van Nuland" userId="a82abb82597f8afb" providerId="LiveId" clId="{B65F97AF-7F80-4DB7-9B2E-8B877738B8FE}" dt="2024-05-29T07:31:11.474" v="0" actId="478"/>
          <ac:picMkLst>
            <pc:docMk/>
            <pc:sldMk cId="1592644037" sldId="260"/>
            <ac:picMk id="17" creationId="{30981200-5481-5A0A-8BBF-2958C3802326}"/>
          </ac:picMkLst>
        </pc:picChg>
      </pc:sldChg>
      <pc:sldChg chg="addSp delSp modSp mod">
        <pc:chgData name="Jan van Nuland" userId="a82abb82597f8afb" providerId="LiveId" clId="{B65F97AF-7F80-4DB7-9B2E-8B877738B8FE}" dt="2024-05-29T08:10:47.232" v="697" actId="20577"/>
        <pc:sldMkLst>
          <pc:docMk/>
          <pc:sldMk cId="1498656145" sldId="261"/>
        </pc:sldMkLst>
        <pc:spChg chg="mod">
          <ac:chgData name="Jan van Nuland" userId="a82abb82597f8afb" providerId="LiveId" clId="{B65F97AF-7F80-4DB7-9B2E-8B877738B8FE}" dt="2024-05-29T08:08:34.248" v="579" actId="20577"/>
          <ac:spMkLst>
            <pc:docMk/>
            <pc:sldMk cId="1498656145" sldId="261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10:47.232" v="697" actId="20577"/>
          <ac:spMkLst>
            <pc:docMk/>
            <pc:sldMk cId="1498656145" sldId="261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09:16.543" v="585" actId="1076"/>
          <ac:picMkLst>
            <pc:docMk/>
            <pc:sldMk cId="1498656145" sldId="261"/>
            <ac:picMk id="6" creationId="{A7B53516-F807-7233-CF4D-43F4336EC5B8}"/>
          </ac:picMkLst>
        </pc:picChg>
        <pc:picChg chg="del">
          <ac:chgData name="Jan van Nuland" userId="a82abb82597f8afb" providerId="LiveId" clId="{B65F97AF-7F80-4DB7-9B2E-8B877738B8FE}" dt="2024-05-29T08:07:58.417" v="566" actId="478"/>
          <ac:picMkLst>
            <pc:docMk/>
            <pc:sldMk cId="1498656145" sldId="261"/>
            <ac:picMk id="9" creationId="{721E2BE6-FC97-3871-F2B9-40ED8C5220F5}"/>
          </ac:picMkLst>
        </pc:picChg>
      </pc:sldChg>
      <pc:sldChg chg="addSp delSp modSp mod">
        <pc:chgData name="Jan van Nuland" userId="a82abb82597f8afb" providerId="LiveId" clId="{B65F97AF-7F80-4DB7-9B2E-8B877738B8FE}" dt="2024-05-29T08:43:07.910" v="1381" actId="1076"/>
        <pc:sldMkLst>
          <pc:docMk/>
          <pc:sldMk cId="2377159989" sldId="263"/>
        </pc:sldMkLst>
        <pc:spChg chg="mod">
          <ac:chgData name="Jan van Nuland" userId="a82abb82597f8afb" providerId="LiveId" clId="{B65F97AF-7F80-4DB7-9B2E-8B877738B8FE}" dt="2024-05-29T08:36:27.600" v="1169" actId="14100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36:31.942" v="1170" actId="14100"/>
          <ac:spMkLst>
            <pc:docMk/>
            <pc:sldMk cId="2377159989" sldId="263"/>
            <ac:spMk id="5" creationId="{A8A98BA4-E27B-058C-89BF-CA1B95C76EE1}"/>
          </ac:spMkLst>
        </pc:spChg>
        <pc:spChg chg="mod">
          <ac:chgData name="Jan van Nuland" userId="a82abb82597f8afb" providerId="LiveId" clId="{B65F97AF-7F80-4DB7-9B2E-8B877738B8FE}" dt="2024-05-29T08:41:29.723" v="1377" actId="20577"/>
          <ac:spMkLst>
            <pc:docMk/>
            <pc:sldMk cId="2377159989" sldId="263"/>
            <ac:spMk id="15" creationId="{3BEE9947-13F5-EEF0-9128-60EF30EDC853}"/>
          </ac:spMkLst>
        </pc:spChg>
        <pc:picChg chg="del">
          <ac:chgData name="Jan van Nuland" userId="a82abb82597f8afb" providerId="LiveId" clId="{B65F97AF-7F80-4DB7-9B2E-8B877738B8FE}" dt="2024-05-29T08:33:09.007" v="1122" actId="478"/>
          <ac:picMkLst>
            <pc:docMk/>
            <pc:sldMk cId="2377159989" sldId="263"/>
            <ac:picMk id="7" creationId="{4C96AB2E-1F59-54BC-90FA-C8EBC331A398}"/>
          </ac:picMkLst>
        </pc:picChg>
        <pc:picChg chg="add mod">
          <ac:chgData name="Jan van Nuland" userId="a82abb82597f8afb" providerId="LiveId" clId="{B65F97AF-7F80-4DB7-9B2E-8B877738B8FE}" dt="2024-05-29T08:40:00.745" v="1175" actId="1076"/>
          <ac:picMkLst>
            <pc:docMk/>
            <pc:sldMk cId="2377159989" sldId="263"/>
            <ac:picMk id="8" creationId="{0DC8556D-C87C-D836-59F3-6269EAA7A9C9}"/>
          </ac:picMkLst>
        </pc:picChg>
        <pc:picChg chg="add mod">
          <ac:chgData name="Jan van Nuland" userId="a82abb82597f8afb" providerId="LiveId" clId="{B65F97AF-7F80-4DB7-9B2E-8B877738B8FE}" dt="2024-05-29T08:43:07.910" v="1381" actId="1076"/>
          <ac:picMkLst>
            <pc:docMk/>
            <pc:sldMk cId="2377159989" sldId="263"/>
            <ac:picMk id="10" creationId="{F6050C92-AFA9-65F0-81AD-9D1302720192}"/>
          </ac:picMkLst>
        </pc:picChg>
        <pc:picChg chg="del">
          <ac:chgData name="Jan van Nuland" userId="a82abb82597f8afb" providerId="LiveId" clId="{B65F97AF-7F80-4DB7-9B2E-8B877738B8FE}" dt="2024-05-29T08:39:53.578" v="1172" actId="478"/>
          <ac:picMkLst>
            <pc:docMk/>
            <pc:sldMk cId="2377159989" sldId="263"/>
            <ac:picMk id="11" creationId="{59674E0C-04D9-D0F4-8DDF-1D7BDE763701}"/>
          </ac:picMkLst>
        </pc:picChg>
      </pc:sldChg>
      <pc:sldChg chg="addSp delSp modSp mod delAnim modAnim">
        <pc:chgData name="Jan van Nuland" userId="a82abb82597f8afb" providerId="LiveId" clId="{B65F97AF-7F80-4DB7-9B2E-8B877738B8FE}" dt="2024-05-29T14:16:01.416" v="1966" actId="20577"/>
        <pc:sldMkLst>
          <pc:docMk/>
          <pc:sldMk cId="511159581" sldId="266"/>
        </pc:sldMkLst>
        <pc:spChg chg="mod">
          <ac:chgData name="Jan van Nuland" userId="a82abb82597f8afb" providerId="LiveId" clId="{B65F97AF-7F80-4DB7-9B2E-8B877738B8FE}" dt="2024-05-29T14:16:01.416" v="1966" actId="20577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8:28:21.293" v="1048" actId="14100"/>
          <ac:picMkLst>
            <pc:docMk/>
            <pc:sldMk cId="511159581" sldId="266"/>
            <ac:picMk id="4" creationId="{D7B9B09B-3D88-EA0D-EE23-52777E7005B1}"/>
          </ac:picMkLst>
        </pc:picChg>
        <pc:picChg chg="del">
          <ac:chgData name="Jan van Nuland" userId="a82abb82597f8afb" providerId="LiveId" clId="{B65F97AF-7F80-4DB7-9B2E-8B877738B8FE}" dt="2024-05-29T08:27:41.026" v="1044" actId="478"/>
          <ac:picMkLst>
            <pc:docMk/>
            <pc:sldMk cId="511159581" sldId="266"/>
            <ac:picMk id="6" creationId="{7897B68C-F77A-FB04-7238-BA6EC3A0D846}"/>
          </ac:picMkLst>
        </pc:picChg>
      </pc:sldChg>
      <pc:sldChg chg="addSp delSp modSp mod">
        <pc:chgData name="Jan van Nuland" userId="a82abb82597f8afb" providerId="LiveId" clId="{B65F97AF-7F80-4DB7-9B2E-8B877738B8FE}" dt="2024-05-29T14:12:33.701" v="1924" actId="1076"/>
        <pc:sldMkLst>
          <pc:docMk/>
          <pc:sldMk cId="2549370356" sldId="268"/>
        </pc:sldMkLst>
        <pc:spChg chg="mod">
          <ac:chgData name="Jan van Nuland" userId="a82abb82597f8afb" providerId="LiveId" clId="{B65F97AF-7F80-4DB7-9B2E-8B877738B8FE}" dt="2024-05-29T14:12:33.701" v="1924" actId="1076"/>
          <ac:spMkLst>
            <pc:docMk/>
            <pc:sldMk cId="2549370356" sldId="268"/>
            <ac:spMk id="2" creationId="{1C7CFF03-9892-E17C-6E4A-5137B7241D44}"/>
          </ac:spMkLst>
        </pc:spChg>
        <pc:spChg chg="del">
          <ac:chgData name="Jan van Nuland" userId="a82abb82597f8afb" providerId="LiveId" clId="{B65F97AF-7F80-4DB7-9B2E-8B877738B8FE}" dt="2024-05-29T08:10:59.898" v="699" actId="478"/>
          <ac:spMkLst>
            <pc:docMk/>
            <pc:sldMk cId="2549370356" sldId="268"/>
            <ac:spMk id="7" creationId="{079EC001-7429-E2AC-91FA-B42C6F9F22CE}"/>
          </ac:spMkLst>
        </pc:spChg>
        <pc:spChg chg="mod">
          <ac:chgData name="Jan van Nuland" userId="a82abb82597f8afb" providerId="LiveId" clId="{B65F97AF-7F80-4DB7-9B2E-8B877738B8FE}" dt="2024-05-29T13:52:06.022" v="1923" actId="20578"/>
          <ac:spMkLst>
            <pc:docMk/>
            <pc:sldMk cId="2549370356" sldId="268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10:57.737" v="698" actId="478"/>
          <ac:picMkLst>
            <pc:docMk/>
            <pc:sldMk cId="2549370356" sldId="268"/>
            <ac:picMk id="6" creationId="{D1BB73B2-8921-2679-3123-5896FE95C47E}"/>
          </ac:picMkLst>
        </pc:picChg>
        <pc:picChg chg="add del mod">
          <ac:chgData name="Jan van Nuland" userId="a82abb82597f8afb" providerId="LiveId" clId="{B65F97AF-7F80-4DB7-9B2E-8B877738B8FE}" dt="2024-05-29T08:13:16.820" v="833" actId="478"/>
          <ac:picMkLst>
            <pc:docMk/>
            <pc:sldMk cId="2549370356" sldId="268"/>
            <ac:picMk id="8" creationId="{E8C91B77-2BFB-90C8-8AE6-F3AC3D3733E2}"/>
          </ac:picMkLst>
        </pc:picChg>
        <pc:picChg chg="add mod">
          <ac:chgData name="Jan van Nuland" userId="a82abb82597f8afb" providerId="LiveId" clId="{B65F97AF-7F80-4DB7-9B2E-8B877738B8FE}" dt="2024-05-29T08:45:47.590" v="1497" actId="1076"/>
          <ac:picMkLst>
            <pc:docMk/>
            <pc:sldMk cId="2549370356" sldId="268"/>
            <ac:picMk id="10" creationId="{1CA38FE6-5BFE-1318-4B03-93CAAB0AC207}"/>
          </ac:picMkLst>
        </pc:picChg>
      </pc:sldChg>
      <pc:sldChg chg="addSp delSp modSp mod">
        <pc:chgData name="Jan van Nuland" userId="a82abb82597f8afb" providerId="LiveId" clId="{B65F97AF-7F80-4DB7-9B2E-8B877738B8FE}" dt="2024-05-29T14:13:33.978" v="1940" actId="1035"/>
        <pc:sldMkLst>
          <pc:docMk/>
          <pc:sldMk cId="964464266" sldId="269"/>
        </pc:sldMkLst>
        <pc:spChg chg="mod">
          <ac:chgData name="Jan van Nuland" userId="a82abb82597f8afb" providerId="LiveId" clId="{B65F97AF-7F80-4DB7-9B2E-8B877738B8FE}" dt="2024-05-29T08:46:45.059" v="1529" actId="20577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0:48:32.980" v="1862" actId="20577"/>
          <ac:spMkLst>
            <pc:docMk/>
            <pc:sldMk cId="964464266" sldId="269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46:49.929" v="1530" actId="478"/>
          <ac:picMkLst>
            <pc:docMk/>
            <pc:sldMk cId="964464266" sldId="269"/>
            <ac:picMk id="6" creationId="{92BAC594-7C12-FDCD-0FAD-A1FD0ADDAFA3}"/>
          </ac:picMkLst>
        </pc:picChg>
        <pc:picChg chg="add mod">
          <ac:chgData name="Jan van Nuland" userId="a82abb82597f8afb" providerId="LiveId" clId="{B65F97AF-7F80-4DB7-9B2E-8B877738B8FE}" dt="2024-05-29T14:13:33.978" v="1940" actId="1035"/>
          <ac:picMkLst>
            <pc:docMk/>
            <pc:sldMk cId="964464266" sldId="269"/>
            <ac:picMk id="7" creationId="{EFCFC912-791B-D3CD-ED0D-A20AF47ECF56}"/>
          </ac:picMkLst>
        </pc:picChg>
        <pc:picChg chg="add del mod">
          <ac:chgData name="Jan van Nuland" userId="a82abb82597f8afb" providerId="LiveId" clId="{B65F97AF-7F80-4DB7-9B2E-8B877738B8FE}" dt="2024-05-29T10:47:37.408" v="1830" actId="478"/>
          <ac:picMkLst>
            <pc:docMk/>
            <pc:sldMk cId="964464266" sldId="269"/>
            <ac:picMk id="9" creationId="{EC35425C-62AA-3E50-78F3-8E43CB0E6403}"/>
          </ac:picMkLst>
        </pc:picChg>
        <pc:picChg chg="add mod">
          <ac:chgData name="Jan van Nuland" userId="a82abb82597f8afb" providerId="LiveId" clId="{B65F97AF-7F80-4DB7-9B2E-8B877738B8FE}" dt="2024-05-29T14:13:02.766" v="1925" actId="1440"/>
          <ac:picMkLst>
            <pc:docMk/>
            <pc:sldMk cId="964464266" sldId="269"/>
            <ac:picMk id="11" creationId="{79342970-05AF-1CDC-139A-1AD790442569}"/>
          </ac:picMkLst>
        </pc:picChg>
      </pc:sldChg>
      <pc:sldChg chg="addSp delSp modSp mod ord">
        <pc:chgData name="Jan van Nuland" userId="a82abb82597f8afb" providerId="LiveId" clId="{B65F97AF-7F80-4DB7-9B2E-8B877738B8FE}" dt="2024-05-29T14:14:49.818" v="1965" actId="1076"/>
        <pc:sldMkLst>
          <pc:docMk/>
          <pc:sldMk cId="662759967" sldId="270"/>
        </pc:sldMkLst>
        <pc:spChg chg="mod">
          <ac:chgData name="Jan van Nuland" userId="a82abb82597f8afb" providerId="LiveId" clId="{B65F97AF-7F80-4DB7-9B2E-8B877738B8FE}" dt="2024-05-29T08:50:46.988" v="1685" actId="1076"/>
          <ac:spMkLst>
            <pc:docMk/>
            <pc:sldMk cId="662759967" sldId="270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4:14:49.818" v="1965" actId="1076"/>
          <ac:spMkLst>
            <pc:docMk/>
            <pc:sldMk cId="662759967" sldId="270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50:02.626" v="1635" actId="14100"/>
          <ac:picMkLst>
            <pc:docMk/>
            <pc:sldMk cId="662759967" sldId="270"/>
            <ac:picMk id="6" creationId="{DC948ECB-7B01-CB5A-4B4B-9F929B7790C1}"/>
          </ac:picMkLst>
        </pc:picChg>
        <pc:picChg chg="del">
          <ac:chgData name="Jan van Nuland" userId="a82abb82597f8afb" providerId="LiveId" clId="{B65F97AF-7F80-4DB7-9B2E-8B877738B8FE}" dt="2024-05-29T08:47:38.850" v="1544" actId="478"/>
          <ac:picMkLst>
            <pc:docMk/>
            <pc:sldMk cId="662759967" sldId="270"/>
            <ac:picMk id="8" creationId="{156FE4AB-F849-659B-0B28-C95962FA6D0F}"/>
          </ac:picMkLst>
        </pc:picChg>
      </pc:sldChg>
    </pc:docChg>
  </pc:docChgLst>
  <pc:docChgLst>
    <pc:chgData name="Jan van Nuland" userId="a82abb82597f8afb" providerId="LiveId" clId="{4CA09D4D-DCBE-43F8-884C-94BFB66C8BD2}"/>
    <pc:docChg chg="undo custSel modSld sldOrd">
      <pc:chgData name="Jan van Nuland" userId="a82abb82597f8afb" providerId="LiveId" clId="{4CA09D4D-DCBE-43F8-884C-94BFB66C8BD2}" dt="2024-07-12T07:40:58.408" v="2267" actId="1076"/>
      <pc:docMkLst>
        <pc:docMk/>
      </pc:docMkLst>
      <pc:sldChg chg="addSp delSp modSp mod">
        <pc:chgData name="Jan van Nuland" userId="a82abb82597f8afb" providerId="LiveId" clId="{4CA09D4D-DCBE-43F8-884C-94BFB66C8BD2}" dt="2024-06-21T13:14:50.338" v="1916" actId="1076"/>
        <pc:sldMkLst>
          <pc:docMk/>
          <pc:sldMk cId="1562634096" sldId="259"/>
        </pc:sldMkLst>
        <pc:spChg chg="mod">
          <ac:chgData name="Jan van Nuland" userId="a82abb82597f8afb" providerId="LiveId" clId="{4CA09D4D-DCBE-43F8-884C-94BFB66C8BD2}" dt="2024-06-21T11:44:12.663" v="1390" actId="1076"/>
          <ac:spMkLst>
            <pc:docMk/>
            <pc:sldMk cId="1562634096" sldId="259"/>
            <ac:spMk id="2" creationId="{1C7CFF03-9892-E17C-6E4A-5137B7241D44}"/>
          </ac:spMkLst>
        </pc:spChg>
        <pc:spChg chg="add del mod">
          <ac:chgData name="Jan van Nuland" userId="a82abb82597f8afb" providerId="LiveId" clId="{4CA09D4D-DCBE-43F8-884C-94BFB66C8BD2}" dt="2024-06-13T08:14:34.509" v="231" actId="478"/>
          <ac:spMkLst>
            <pc:docMk/>
            <pc:sldMk cId="1562634096" sldId="259"/>
            <ac:spMk id="6" creationId="{28AFD088-1E19-1E2C-21F4-EE27BBD5B7AF}"/>
          </ac:spMkLst>
        </pc:spChg>
        <pc:spChg chg="mod">
          <ac:chgData name="Jan van Nuland" userId="a82abb82597f8afb" providerId="LiveId" clId="{4CA09D4D-DCBE-43F8-884C-94BFB66C8BD2}" dt="2024-06-21T13:14:50.338" v="1916" actId="1076"/>
          <ac:spMkLst>
            <pc:docMk/>
            <pc:sldMk cId="1562634096" sldId="259"/>
            <ac:spMk id="15" creationId="{3BEE9947-13F5-EEF0-9128-60EF30EDC853}"/>
          </ac:spMkLst>
        </pc:spChg>
        <pc:spChg chg="add mod">
          <ac:chgData name="Jan van Nuland" userId="a82abb82597f8afb" providerId="LiveId" clId="{4CA09D4D-DCBE-43F8-884C-94BFB66C8BD2}" dt="2024-06-21T11:36:51.645" v="1154" actId="1076"/>
          <ac:spMkLst>
            <pc:docMk/>
            <pc:sldMk cId="1562634096" sldId="259"/>
            <ac:spMk id="18" creationId="{9A1606C8-05A2-C953-0537-DD1F2E3EB77C}"/>
          </ac:spMkLst>
        </pc:spChg>
        <pc:picChg chg="add mod">
          <ac:chgData name="Jan van Nuland" userId="a82abb82597f8afb" providerId="LiveId" clId="{4CA09D4D-DCBE-43F8-884C-94BFB66C8BD2}" dt="2024-06-21T11:35:57.361" v="1141" actId="1076"/>
          <ac:picMkLst>
            <pc:docMk/>
            <pc:sldMk cId="1562634096" sldId="259"/>
            <ac:picMk id="6" creationId="{FAFE8EFA-65CA-AB03-6DFC-A5B6FA01ECD9}"/>
          </ac:picMkLst>
        </pc:picChg>
        <pc:picChg chg="del">
          <ac:chgData name="Jan van Nuland" userId="a82abb82597f8afb" providerId="LiveId" clId="{4CA09D4D-DCBE-43F8-884C-94BFB66C8BD2}" dt="2024-06-13T08:14:29.656" v="230" actId="478"/>
          <ac:picMkLst>
            <pc:docMk/>
            <pc:sldMk cId="1562634096" sldId="259"/>
            <ac:picMk id="9" creationId="{FBD1FFDB-3B96-F9EC-9759-74913356B101}"/>
          </ac:picMkLst>
        </pc:picChg>
        <pc:picChg chg="add del mod">
          <ac:chgData name="Jan van Nuland" userId="a82abb82597f8afb" providerId="LiveId" clId="{4CA09D4D-DCBE-43F8-884C-94BFB66C8BD2}" dt="2024-06-13T08:19:16.868" v="255" actId="478"/>
          <ac:picMkLst>
            <pc:docMk/>
            <pc:sldMk cId="1562634096" sldId="259"/>
            <ac:picMk id="10" creationId="{2C4C0F4F-665D-9F2A-C5A0-C9C46C6BC2C0}"/>
          </ac:picMkLst>
        </pc:picChg>
        <pc:picChg chg="add mod ord">
          <ac:chgData name="Jan van Nuland" userId="a82abb82597f8afb" providerId="LiveId" clId="{4CA09D4D-DCBE-43F8-884C-94BFB66C8BD2}" dt="2024-06-21T11:36:45.301" v="1153" actId="1076"/>
          <ac:picMkLst>
            <pc:docMk/>
            <pc:sldMk cId="1562634096" sldId="259"/>
            <ac:picMk id="14" creationId="{5828C7DD-1BB7-8865-91C8-5AB2A5A33217}"/>
          </ac:picMkLst>
        </pc:picChg>
        <pc:picChg chg="add del mod">
          <ac:chgData name="Jan van Nuland" userId="a82abb82597f8afb" providerId="LiveId" clId="{4CA09D4D-DCBE-43F8-884C-94BFB66C8BD2}" dt="2024-06-21T11:33:52.981" v="1128" actId="21"/>
          <ac:picMkLst>
            <pc:docMk/>
            <pc:sldMk cId="1562634096" sldId="259"/>
            <ac:picMk id="17" creationId="{2D8228AA-4FC9-490B-5404-741D6B420196}"/>
          </ac:picMkLst>
        </pc:picChg>
      </pc:sldChg>
      <pc:sldChg chg="addSp delSp modSp mod">
        <pc:chgData name="Jan van Nuland" userId="a82abb82597f8afb" providerId="LiveId" clId="{4CA09D4D-DCBE-43F8-884C-94BFB66C8BD2}" dt="2024-06-13T07:34:12.008" v="5" actId="1076"/>
        <pc:sldMkLst>
          <pc:docMk/>
          <pc:sldMk cId="1592644037" sldId="260"/>
        </pc:sldMkLst>
        <pc:spChg chg="mod">
          <ac:chgData name="Jan van Nuland" userId="a82abb82597f8afb" providerId="LiveId" clId="{4CA09D4D-DCBE-43F8-884C-94BFB66C8BD2}" dt="2024-06-13T07:34:12.008" v="5" actId="1076"/>
          <ac:spMkLst>
            <pc:docMk/>
            <pc:sldMk cId="1592644037" sldId="260"/>
            <ac:spMk id="13" creationId="{1C7CFF03-9892-E17C-6E4A-5137B7241D44}"/>
          </ac:spMkLst>
        </pc:spChg>
        <pc:picChg chg="add mod">
          <ac:chgData name="Jan van Nuland" userId="a82abb82597f8afb" providerId="LiveId" clId="{4CA09D4D-DCBE-43F8-884C-94BFB66C8BD2}" dt="2024-06-13T07:34:03.287" v="4" actId="1076"/>
          <ac:picMkLst>
            <pc:docMk/>
            <pc:sldMk cId="1592644037" sldId="260"/>
            <ac:picMk id="4" creationId="{7E79F48B-14F8-D254-48C9-5449D2D1F921}"/>
          </ac:picMkLst>
        </pc:picChg>
        <pc:picChg chg="del">
          <ac:chgData name="Jan van Nuland" userId="a82abb82597f8afb" providerId="LiveId" clId="{4CA09D4D-DCBE-43F8-884C-94BFB66C8BD2}" dt="2024-06-13T07:33:00.477" v="0" actId="478"/>
          <ac:picMkLst>
            <pc:docMk/>
            <pc:sldMk cId="1592644037" sldId="260"/>
            <ac:picMk id="14" creationId="{2EF543AD-9AB1-C8B3-EBF7-6F4A9BEC8A3D}"/>
          </ac:picMkLst>
        </pc:picChg>
      </pc:sldChg>
      <pc:sldChg chg="addSp delSp modSp mod">
        <pc:chgData name="Jan van Nuland" userId="a82abb82597f8afb" providerId="LiveId" clId="{4CA09D4D-DCBE-43F8-884C-94BFB66C8BD2}" dt="2024-06-21T13:16:58.333" v="1988" actId="20577"/>
        <pc:sldMkLst>
          <pc:docMk/>
          <pc:sldMk cId="1498656145" sldId="261"/>
        </pc:sldMkLst>
        <pc:spChg chg="mod">
          <ac:chgData name="Jan van Nuland" userId="a82abb82597f8afb" providerId="LiveId" clId="{4CA09D4D-DCBE-43F8-884C-94BFB66C8BD2}" dt="2024-06-21T11:37:51.684" v="1168" actId="20577"/>
          <ac:spMkLst>
            <pc:docMk/>
            <pc:sldMk cId="1498656145" sldId="261"/>
            <ac:spMk id="2" creationId="{1C7CFF03-9892-E17C-6E4A-5137B7241D44}"/>
          </ac:spMkLst>
        </pc:spChg>
        <pc:spChg chg="add mod">
          <ac:chgData name="Jan van Nuland" userId="a82abb82597f8afb" providerId="LiveId" clId="{4CA09D4D-DCBE-43F8-884C-94BFB66C8BD2}" dt="2024-06-21T11:47:17.490" v="1489" actId="114"/>
          <ac:spMkLst>
            <pc:docMk/>
            <pc:sldMk cId="1498656145" sldId="261"/>
            <ac:spMk id="8" creationId="{81939E9D-7B83-7B54-02F7-2C3CD61CD3F0}"/>
          </ac:spMkLst>
        </pc:spChg>
        <pc:spChg chg="mod ord">
          <ac:chgData name="Jan van Nuland" userId="a82abb82597f8afb" providerId="LiveId" clId="{4CA09D4D-DCBE-43F8-884C-94BFB66C8BD2}" dt="2024-06-21T13:16:58.333" v="1988" actId="20577"/>
          <ac:spMkLst>
            <pc:docMk/>
            <pc:sldMk cId="1498656145" sldId="261"/>
            <ac:spMk id="16" creationId="{158B4BD8-8E7E-7602-9B2E-A4F52BABB892}"/>
          </ac:spMkLst>
        </pc:spChg>
        <pc:picChg chg="del">
          <ac:chgData name="Jan van Nuland" userId="a82abb82597f8afb" providerId="LiveId" clId="{4CA09D4D-DCBE-43F8-884C-94BFB66C8BD2}" dt="2024-06-21T11:37:06.463" v="1155" actId="478"/>
          <ac:picMkLst>
            <pc:docMk/>
            <pc:sldMk cId="1498656145" sldId="261"/>
            <ac:picMk id="6" creationId="{A7B53516-F807-7233-CF4D-43F4336EC5B8}"/>
          </ac:picMkLst>
        </pc:picChg>
        <pc:picChg chg="add mod">
          <ac:chgData name="Jan van Nuland" userId="a82abb82597f8afb" providerId="LiveId" clId="{4CA09D4D-DCBE-43F8-884C-94BFB66C8BD2}" dt="2024-06-21T11:43:19.093" v="1359" actId="1076"/>
          <ac:picMkLst>
            <pc:docMk/>
            <pc:sldMk cId="1498656145" sldId="261"/>
            <ac:picMk id="7" creationId="{36AFB57D-46DA-B762-6F3C-3FC94F53C36E}"/>
          </ac:picMkLst>
        </pc:picChg>
      </pc:sldChg>
      <pc:sldChg chg="addSp delSp modSp mod">
        <pc:chgData name="Jan van Nuland" userId="a82abb82597f8afb" providerId="LiveId" clId="{4CA09D4D-DCBE-43F8-884C-94BFB66C8BD2}" dt="2024-07-12T07:40:58.408" v="2267" actId="1076"/>
        <pc:sldMkLst>
          <pc:docMk/>
          <pc:sldMk cId="2377159989" sldId="263"/>
        </pc:sldMkLst>
        <pc:spChg chg="mod">
          <ac:chgData name="Jan van Nuland" userId="a82abb82597f8afb" providerId="LiveId" clId="{4CA09D4D-DCBE-43F8-884C-94BFB66C8BD2}" dt="2024-06-21T11:12:59.123" v="940" actId="20577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47:35.132" v="2260" actId="20577"/>
          <ac:spMkLst>
            <pc:docMk/>
            <pc:sldMk cId="2377159989" sldId="263"/>
            <ac:spMk id="15" creationId="{3BEE9947-13F5-EEF0-9128-60EF30EDC853}"/>
          </ac:spMkLst>
        </pc:spChg>
        <pc:picChg chg="add del mod">
          <ac:chgData name="Jan van Nuland" userId="a82abb82597f8afb" providerId="LiveId" clId="{4CA09D4D-DCBE-43F8-884C-94BFB66C8BD2}" dt="2024-07-12T07:40:35.246" v="2261" actId="478"/>
          <ac:picMkLst>
            <pc:docMk/>
            <pc:sldMk cId="2377159989" sldId="263"/>
            <ac:picMk id="7" creationId="{9046EB87-C9EA-F87C-C793-163EF8B4E3AD}"/>
          </ac:picMkLst>
        </pc:picChg>
        <pc:picChg chg="del">
          <ac:chgData name="Jan van Nuland" userId="a82abb82597f8afb" providerId="LiveId" clId="{4CA09D4D-DCBE-43F8-884C-94BFB66C8BD2}" dt="2024-06-21T11:17:59.463" v="1050" actId="478"/>
          <ac:picMkLst>
            <pc:docMk/>
            <pc:sldMk cId="2377159989" sldId="263"/>
            <ac:picMk id="8" creationId="{0DC8556D-C87C-D836-59F3-6269EAA7A9C9}"/>
          </ac:picMkLst>
        </pc:picChg>
        <pc:picChg chg="add mod">
          <ac:chgData name="Jan van Nuland" userId="a82abb82597f8afb" providerId="LiveId" clId="{4CA09D4D-DCBE-43F8-884C-94BFB66C8BD2}" dt="2024-07-12T07:40:58.408" v="2267" actId="1076"/>
          <ac:picMkLst>
            <pc:docMk/>
            <pc:sldMk cId="2377159989" sldId="263"/>
            <ac:picMk id="8" creationId="{89A6FF89-CF03-B0B3-72AC-DD74D3EF9EE8}"/>
          </ac:picMkLst>
        </pc:picChg>
        <pc:picChg chg="del">
          <ac:chgData name="Jan van Nuland" userId="a82abb82597f8afb" providerId="LiveId" clId="{4CA09D4D-DCBE-43F8-884C-94BFB66C8BD2}" dt="2024-06-21T11:14:19.715" v="1042" actId="478"/>
          <ac:picMkLst>
            <pc:docMk/>
            <pc:sldMk cId="2377159989" sldId="263"/>
            <ac:picMk id="10" creationId="{F6050C92-AFA9-65F0-81AD-9D1302720192}"/>
          </ac:picMkLst>
        </pc:picChg>
        <pc:picChg chg="add mod">
          <ac:chgData name="Jan van Nuland" userId="a82abb82597f8afb" providerId="LiveId" clId="{4CA09D4D-DCBE-43F8-884C-94BFB66C8BD2}" dt="2024-06-21T11:18:10.084" v="1053" actId="1076"/>
          <ac:picMkLst>
            <pc:docMk/>
            <pc:sldMk cId="2377159989" sldId="263"/>
            <ac:picMk id="11" creationId="{BB51C63A-D7D5-B1B0-18F8-EC3A43EBAAE0}"/>
          </ac:picMkLst>
        </pc:picChg>
      </pc:sldChg>
      <pc:sldChg chg="addSp delSp modSp mod delAnim modAnim">
        <pc:chgData name="Jan van Nuland" userId="a82abb82597f8afb" providerId="LiveId" clId="{4CA09D4D-DCBE-43F8-884C-94BFB66C8BD2}" dt="2024-06-21T11:24:54.321" v="1108" actId="1076"/>
        <pc:sldMkLst>
          <pc:docMk/>
          <pc:sldMk cId="511159581" sldId="266"/>
        </pc:sldMkLst>
        <pc:spChg chg="mod">
          <ac:chgData name="Jan van Nuland" userId="a82abb82597f8afb" providerId="LiveId" clId="{4CA09D4D-DCBE-43F8-884C-94BFB66C8BD2}" dt="2024-06-21T11:22:23.925" v="1104" actId="6549"/>
          <ac:spMkLst>
            <pc:docMk/>
            <pc:sldMk cId="511159581" sldId="266"/>
            <ac:spMk id="15" creationId="{3BEE9947-13F5-EEF0-9128-60EF30EDC853}"/>
          </ac:spMkLst>
        </pc:spChg>
        <pc:picChg chg="del">
          <ac:chgData name="Jan van Nuland" userId="a82abb82597f8afb" providerId="LiveId" clId="{4CA09D4D-DCBE-43F8-884C-94BFB66C8BD2}" dt="2024-06-21T09:27:25.865" v="907" actId="478"/>
          <ac:picMkLst>
            <pc:docMk/>
            <pc:sldMk cId="511159581" sldId="266"/>
            <ac:picMk id="4" creationId="{D7B9B09B-3D88-EA0D-EE23-52777E7005B1}"/>
          </ac:picMkLst>
        </pc:picChg>
        <pc:picChg chg="add mod">
          <ac:chgData name="Jan van Nuland" userId="a82abb82597f8afb" providerId="LiveId" clId="{4CA09D4D-DCBE-43F8-884C-94BFB66C8BD2}" dt="2024-06-21T11:24:54.321" v="1108" actId="1076"/>
          <ac:picMkLst>
            <pc:docMk/>
            <pc:sldMk cId="511159581" sldId="266"/>
            <ac:picMk id="6" creationId="{E611A6FC-B643-46EC-5558-A44726826302}"/>
          </ac:picMkLst>
        </pc:picChg>
      </pc:sldChg>
      <pc:sldChg chg="addSp delSp modSp mod">
        <pc:chgData name="Jan van Nuland" userId="a82abb82597f8afb" providerId="LiveId" clId="{4CA09D4D-DCBE-43F8-884C-94BFB66C8BD2}" dt="2024-06-21T13:22:03.577" v="2171" actId="14100"/>
        <pc:sldMkLst>
          <pc:docMk/>
          <pc:sldMk cId="2549370356" sldId="268"/>
        </pc:sldMkLst>
        <pc:spChg chg="mod">
          <ac:chgData name="Jan van Nuland" userId="a82abb82597f8afb" providerId="LiveId" clId="{4CA09D4D-DCBE-43F8-884C-94BFB66C8BD2}" dt="2024-06-21T11:52:52.676" v="1505" actId="20577"/>
          <ac:spMkLst>
            <pc:docMk/>
            <pc:sldMk cId="2549370356" sldId="268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22:03.577" v="2171" actId="14100"/>
          <ac:spMkLst>
            <pc:docMk/>
            <pc:sldMk cId="2549370356" sldId="268"/>
            <ac:spMk id="16" creationId="{158B4BD8-8E7E-7602-9B2E-A4F52BABB892}"/>
          </ac:spMkLst>
        </pc:spChg>
        <pc:picChg chg="add mod">
          <ac:chgData name="Jan van Nuland" userId="a82abb82597f8afb" providerId="LiveId" clId="{4CA09D4D-DCBE-43F8-884C-94BFB66C8BD2}" dt="2024-06-21T13:20:48.177" v="2147" actId="1076"/>
          <ac:picMkLst>
            <pc:docMk/>
            <pc:sldMk cId="2549370356" sldId="268"/>
            <ac:picMk id="6" creationId="{0852BEC6-E942-E2CB-1B8D-01172D8DF728}"/>
          </ac:picMkLst>
        </pc:picChg>
        <pc:picChg chg="del">
          <ac:chgData name="Jan van Nuland" userId="a82abb82597f8afb" providerId="LiveId" clId="{4CA09D4D-DCBE-43F8-884C-94BFB66C8BD2}" dt="2024-06-21T11:52:47.294" v="1498" actId="478"/>
          <ac:picMkLst>
            <pc:docMk/>
            <pc:sldMk cId="2549370356" sldId="268"/>
            <ac:picMk id="10" creationId="{1CA38FE6-5BFE-1318-4B03-93CAAB0AC207}"/>
          </ac:picMkLst>
        </pc:picChg>
      </pc:sldChg>
      <pc:sldChg chg="addSp delSp modSp mod ord">
        <pc:chgData name="Jan van Nuland" userId="a82abb82597f8afb" providerId="LiveId" clId="{4CA09D4D-DCBE-43F8-884C-94BFB66C8BD2}" dt="2024-06-21T13:45:21.833" v="2187" actId="1038"/>
        <pc:sldMkLst>
          <pc:docMk/>
          <pc:sldMk cId="964464266" sldId="269"/>
        </pc:sldMkLst>
        <pc:spChg chg="mod">
          <ac:chgData name="Jan van Nuland" userId="a82abb82597f8afb" providerId="LiveId" clId="{4CA09D4D-DCBE-43F8-884C-94BFB66C8BD2}" dt="2024-06-21T13:45:05.174" v="2184" actId="1076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45:16.018" v="2185" actId="1076"/>
          <ac:spMkLst>
            <pc:docMk/>
            <pc:sldMk cId="964464266" sldId="269"/>
            <ac:spMk id="16" creationId="{158B4BD8-8E7E-7602-9B2E-A4F52BABB892}"/>
          </ac:spMkLst>
        </pc:spChg>
        <pc:picChg chg="add mod">
          <ac:chgData name="Jan van Nuland" userId="a82abb82597f8afb" providerId="LiveId" clId="{4CA09D4D-DCBE-43F8-884C-94BFB66C8BD2}" dt="2024-06-21T13:45:21.833" v="2187" actId="1038"/>
          <ac:picMkLst>
            <pc:docMk/>
            <pc:sldMk cId="964464266" sldId="269"/>
            <ac:picMk id="6" creationId="{BFB2E13F-D96E-687C-117A-2B9C674EDCE7}"/>
          </ac:picMkLst>
        </pc:picChg>
        <pc:picChg chg="del">
          <ac:chgData name="Jan van Nuland" userId="a82abb82597f8afb" providerId="LiveId" clId="{4CA09D4D-DCBE-43F8-884C-94BFB66C8BD2}" dt="2024-06-21T11:52:40.930" v="1496" actId="478"/>
          <ac:picMkLst>
            <pc:docMk/>
            <pc:sldMk cId="964464266" sldId="269"/>
            <ac:picMk id="7" creationId="{EFCFC912-791B-D3CD-ED0D-A20AF47ECF56}"/>
          </ac:picMkLst>
        </pc:picChg>
        <pc:picChg chg="del">
          <ac:chgData name="Jan van Nuland" userId="a82abb82597f8afb" providerId="LiveId" clId="{4CA09D4D-DCBE-43F8-884C-94BFB66C8BD2}" dt="2024-06-21T11:52:41.855" v="1497" actId="478"/>
          <ac:picMkLst>
            <pc:docMk/>
            <pc:sldMk cId="964464266" sldId="269"/>
            <ac:picMk id="11" creationId="{79342970-05AF-1CDC-139A-1AD790442569}"/>
          </ac:picMkLst>
        </pc:picChg>
      </pc:sldChg>
      <pc:sldChg chg="addSp delSp modSp mod modAnim">
        <pc:chgData name="Jan van Nuland" userId="a82abb82597f8afb" providerId="LiveId" clId="{4CA09D4D-DCBE-43F8-884C-94BFB66C8BD2}" dt="2024-06-21T13:10:19.194" v="1717" actId="1076"/>
        <pc:sldMkLst>
          <pc:docMk/>
          <pc:sldMk cId="662759967" sldId="270"/>
        </pc:sldMkLst>
        <pc:spChg chg="mod ord">
          <ac:chgData name="Jan van Nuland" userId="a82abb82597f8afb" providerId="LiveId" clId="{4CA09D4D-DCBE-43F8-884C-94BFB66C8BD2}" dt="2024-06-21T11:55:22.848" v="1596" actId="207"/>
          <ac:spMkLst>
            <pc:docMk/>
            <pc:sldMk cId="662759967" sldId="270"/>
            <ac:spMk id="2" creationId="{1C7CFF03-9892-E17C-6E4A-5137B7241D44}"/>
          </ac:spMkLst>
        </pc:spChg>
        <pc:spChg chg="add del mod">
          <ac:chgData name="Jan van Nuland" userId="a82abb82597f8afb" providerId="LiveId" clId="{4CA09D4D-DCBE-43F8-884C-94BFB66C8BD2}" dt="2024-06-21T11:25:50.987" v="1127" actId="478"/>
          <ac:spMkLst>
            <pc:docMk/>
            <pc:sldMk cId="662759967" sldId="270"/>
            <ac:spMk id="7" creationId="{BC6B8095-A475-10E5-C37B-8AE72C401AA3}"/>
          </ac:spMkLst>
        </pc:spChg>
        <pc:spChg chg="add mod">
          <ac:chgData name="Jan van Nuland" userId="a82abb82597f8afb" providerId="LiveId" clId="{4CA09D4D-DCBE-43F8-884C-94BFB66C8BD2}" dt="2024-06-21T09:25:55.424" v="881"/>
          <ac:spMkLst>
            <pc:docMk/>
            <pc:sldMk cId="662759967" sldId="270"/>
            <ac:spMk id="8" creationId="{67824BE8-9B53-E66B-4081-372781388B4F}"/>
          </ac:spMkLst>
        </pc:spChg>
        <pc:spChg chg="add mod">
          <ac:chgData name="Jan van Nuland" userId="a82abb82597f8afb" providerId="LiveId" clId="{4CA09D4D-DCBE-43F8-884C-94BFB66C8BD2}" dt="2024-06-21T09:26:26.809" v="885" actId="1076"/>
          <ac:spMkLst>
            <pc:docMk/>
            <pc:sldMk cId="662759967" sldId="270"/>
            <ac:spMk id="9" creationId="{9F03EC9F-ED51-08C0-DD6F-48E3B2C39E77}"/>
          </ac:spMkLst>
        </pc:spChg>
        <pc:spChg chg="add mod">
          <ac:chgData name="Jan van Nuland" userId="a82abb82597f8afb" providerId="LiveId" clId="{4CA09D4D-DCBE-43F8-884C-94BFB66C8BD2}" dt="2024-06-21T13:10:19.194" v="1717" actId="1076"/>
          <ac:spMkLst>
            <pc:docMk/>
            <pc:sldMk cId="662759967" sldId="270"/>
            <ac:spMk id="11" creationId="{DDBCC1A3-FE73-A93D-84C8-A21097C11DA6}"/>
          </ac:spMkLst>
        </pc:spChg>
        <pc:spChg chg="mod ord">
          <ac:chgData name="Jan van Nuland" userId="a82abb82597f8afb" providerId="LiveId" clId="{4CA09D4D-DCBE-43F8-884C-94BFB66C8BD2}" dt="2024-06-21T11:56:08.875" v="1637" actId="20577"/>
          <ac:spMkLst>
            <pc:docMk/>
            <pc:sldMk cId="662759967" sldId="270"/>
            <ac:spMk id="16" creationId="{158B4BD8-8E7E-7602-9B2E-A4F52BABB892}"/>
          </ac:spMkLst>
        </pc:spChg>
        <pc:picChg chg="add del mod">
          <ac:chgData name="Jan van Nuland" userId="a82abb82597f8afb" providerId="LiveId" clId="{4CA09D4D-DCBE-43F8-884C-94BFB66C8BD2}" dt="2024-06-21T11:25:46.482" v="1126" actId="478"/>
          <ac:picMkLst>
            <pc:docMk/>
            <pc:sldMk cId="662759967" sldId="270"/>
            <ac:picMk id="5" creationId="{761AD865-6424-DE81-0C65-A544BCB90F1C}"/>
          </ac:picMkLst>
        </pc:picChg>
        <pc:picChg chg="del">
          <ac:chgData name="Jan van Nuland" userId="a82abb82597f8afb" providerId="LiveId" clId="{4CA09D4D-DCBE-43F8-884C-94BFB66C8BD2}" dt="2024-06-21T09:20:10.242" v="632" actId="478"/>
          <ac:picMkLst>
            <pc:docMk/>
            <pc:sldMk cId="662759967" sldId="270"/>
            <ac:picMk id="6" creationId="{DC948ECB-7B01-CB5A-4B4B-9F929B7790C1}"/>
          </ac:picMkLst>
        </pc:picChg>
        <pc:picChg chg="add mod">
          <ac:chgData name="Jan van Nuland" userId="a82abb82597f8afb" providerId="LiveId" clId="{4CA09D4D-DCBE-43F8-884C-94BFB66C8BD2}" dt="2024-06-21T13:09:21.492" v="1672" actId="1076"/>
          <ac:picMkLst>
            <pc:docMk/>
            <pc:sldMk cId="662759967" sldId="270"/>
            <ac:picMk id="10" creationId="{00529EB6-FB2D-C3BC-C7C1-9800F599745E}"/>
          </ac:picMkLst>
        </pc:picChg>
        <pc:picChg chg="add mod">
          <ac:chgData name="Jan van Nuland" userId="a82abb82597f8afb" providerId="LiveId" clId="{4CA09D4D-DCBE-43F8-884C-94BFB66C8BD2}" dt="2024-06-21T11:55:09.766" v="1594" actId="14100"/>
          <ac:picMkLst>
            <pc:docMk/>
            <pc:sldMk cId="662759967" sldId="270"/>
            <ac:picMk id="17" creationId="{2D8228AA-4FC9-490B-5404-741D6B4201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25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DB-9C5A-4191-B6CC-03021533CD3A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3640-0C44-4095-A4CC-56EC53F92852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EA9-AF0F-49C2-97EB-A9B740ECB935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3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6370-6D55-43EA-A35D-7AA02464CAEB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BACC-468F-4A0B-905B-A6488C1137D5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D9C0-04FD-408D-8F3E-B55AEDB29589}" type="datetime1">
              <a:rPr lang="nl-NL" smtClean="0"/>
              <a:t>12-7-2024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2D4-EA93-4EAD-8182-E66D361D94BE}" type="datetime1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E6E-074D-4D58-B945-4C98D989A5E9}" type="datetime1">
              <a:rPr lang="nl-NL" smtClean="0"/>
              <a:t>12-7-2024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89D9-E9B4-4D8A-8114-9CB641238D9B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98EE-D3A7-477F-A09E-3CF710698997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612-5B60-44DA-BE64-5B46241D547D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onvannederland.nl/nl/vensterplaten/vensterplaat-romeinse-lime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APzQFloj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3mbhyxuUQ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anonvannederland.nl/nl/page/297040/tempel-van-empel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5AD8A3-46B1-3C14-ED9B-1703EDE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/>
        </p:nvSpPr>
        <p:spPr>
          <a:xfrm>
            <a:off x="1567865" y="1680884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Wie?</a:t>
            </a:r>
          </a:p>
          <a:p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Wanneer?</a:t>
            </a:r>
          </a:p>
        </p:txBody>
      </p:sp>
      <p:pic>
        <p:nvPicPr>
          <p:cNvPr id="4" name="Afbeelding 3" descr="Afbeelding met gras, buitenshuis, hemel, boom&#10;&#10;Automatisch gegenereerde beschrijving">
            <a:extLst>
              <a:ext uri="{FF2B5EF4-FFF2-40B4-BE49-F238E27FC236}">
                <a16:creationId xmlns:a16="http://schemas.microsoft.com/office/drawing/2014/main" id="{7E79F48B-14F8-D254-48C9-5449D2D1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6" y="0"/>
            <a:ext cx="715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1570286"/>
            <a:ext cx="480588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Hercules </a:t>
            </a:r>
            <a:r>
              <a:rPr lang="nl-NL" dirty="0" err="1">
                <a:solidFill>
                  <a:srgbClr val="FF6026"/>
                </a:solidFill>
              </a:rPr>
              <a:t>Magusanus</a:t>
            </a:r>
            <a:endParaRPr lang="nl-NL" dirty="0">
              <a:solidFill>
                <a:srgbClr val="FF6026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09204" y="2251736"/>
            <a:ext cx="626432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000" dirty="0"/>
              <a:t>Wanneer, wat, wie?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Herdenkingspunt met namaakbeeld op fietsroute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Rond 1990 veel Romeinse vondsten uit 75 na Chr.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O.a.</a:t>
            </a:r>
            <a:r>
              <a:rPr lang="en-US" sz="2000" dirty="0"/>
              <a:t> van </a:t>
            </a:r>
            <a:r>
              <a:rPr lang="en-US" sz="2000" dirty="0" err="1"/>
              <a:t>Bataafs</a:t>
            </a:r>
            <a:r>
              <a:rPr lang="en-US" sz="2000" dirty="0"/>
              <a:t> - </a:t>
            </a:r>
            <a:r>
              <a:rPr lang="en-US" sz="2000" dirty="0" err="1"/>
              <a:t>Romeinse</a:t>
            </a:r>
            <a:r>
              <a:rPr lang="en-US" sz="2000" dirty="0"/>
              <a:t> </a:t>
            </a:r>
            <a:r>
              <a:rPr lang="en-US" sz="2000" dirty="0" err="1"/>
              <a:t>tempel</a:t>
            </a:r>
            <a:r>
              <a:rPr lang="en-US" sz="2000" dirty="0"/>
              <a:t> met </a:t>
            </a:r>
            <a:r>
              <a:rPr lang="en-US" sz="2000" dirty="0" err="1"/>
              <a:t>dit</a:t>
            </a:r>
            <a:r>
              <a:rPr lang="en-US" sz="2000" dirty="0"/>
              <a:t> </a:t>
            </a:r>
            <a:r>
              <a:rPr lang="en-US" sz="2000" dirty="0" err="1"/>
              <a:t>beeldje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Hercules was </a:t>
            </a:r>
            <a:r>
              <a:rPr lang="en-US" sz="2000" dirty="0" err="1"/>
              <a:t>Romeinse</a:t>
            </a:r>
            <a:r>
              <a:rPr lang="en-US" sz="2000" dirty="0"/>
              <a:t> </a:t>
            </a:r>
            <a:r>
              <a:rPr lang="en-US" sz="2000" dirty="0" err="1"/>
              <a:t>halfgod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Magusanus</a:t>
            </a:r>
            <a:r>
              <a:rPr lang="en-US" sz="2000" dirty="0"/>
              <a:t> was de </a:t>
            </a:r>
            <a:r>
              <a:rPr lang="en-US" sz="2000" dirty="0" err="1"/>
              <a:t>Germaanse</a:t>
            </a:r>
            <a:r>
              <a:rPr lang="en-US" sz="2000" dirty="0"/>
              <a:t> </a:t>
            </a:r>
            <a:r>
              <a:rPr lang="en-US" sz="2000" dirty="0" err="1"/>
              <a:t>oorlogsgod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nl-NL" sz="2000" dirty="0"/>
              <a:t>Waar?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Op de kruising </a:t>
            </a:r>
            <a:r>
              <a:rPr lang="nl-NL" sz="2000" dirty="0" err="1"/>
              <a:t>Empelse</a:t>
            </a:r>
            <a:r>
              <a:rPr lang="nl-NL" sz="2000" dirty="0"/>
              <a:t> Dijk / </a:t>
            </a:r>
            <a:r>
              <a:rPr lang="nl-NL" sz="2000" dirty="0" err="1"/>
              <a:t>Walpad</a:t>
            </a:r>
            <a:r>
              <a:rPr lang="nl-NL" sz="2000" dirty="0"/>
              <a:t> (Oud Empel)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Fietsknooppunt 48 - 96  (dichtst bij 96)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2</a:t>
            </a:fld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A1606C8-05A2-C953-0537-DD1F2E3EB77C}"/>
              </a:ext>
            </a:extLst>
          </p:cNvPr>
          <p:cNvSpPr txBox="1"/>
          <p:nvPr/>
        </p:nvSpPr>
        <p:spPr>
          <a:xfrm>
            <a:off x="8004778" y="4501333"/>
            <a:ext cx="2278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Beeldje: </a:t>
            </a:r>
          </a:p>
          <a:p>
            <a:r>
              <a:rPr lang="nl-NL" i="1" dirty="0"/>
              <a:t>Hercules </a:t>
            </a:r>
            <a:r>
              <a:rPr lang="nl-NL" i="1" dirty="0" err="1"/>
              <a:t>Magusanus</a:t>
            </a:r>
            <a:endParaRPr lang="nl-NL" i="1" dirty="0"/>
          </a:p>
          <a:p>
            <a:r>
              <a:rPr lang="nl-NL" i="1" dirty="0"/>
              <a:t>8 cm hoog</a:t>
            </a:r>
          </a:p>
          <a:p>
            <a:r>
              <a:rPr lang="nl-NL" i="1" dirty="0"/>
              <a:t>In </a:t>
            </a:r>
            <a:r>
              <a:rPr lang="nl-NL" i="1" dirty="0" err="1"/>
              <a:t>Noordbrabants</a:t>
            </a:r>
            <a:r>
              <a:rPr lang="nl-NL" i="1" dirty="0"/>
              <a:t> </a:t>
            </a:r>
          </a:p>
          <a:p>
            <a:r>
              <a:rPr lang="nl-NL" i="1" dirty="0"/>
              <a:t>Museum</a:t>
            </a:r>
          </a:p>
        </p:txBody>
      </p:sp>
      <p:pic>
        <p:nvPicPr>
          <p:cNvPr id="6" name="Afbeelding 5" descr="Afbeelding met buitenshuis, persoon, gras, kleding&#10;&#10;Automatisch gegenereerde beschrijving">
            <a:extLst>
              <a:ext uri="{FF2B5EF4-FFF2-40B4-BE49-F238E27FC236}">
                <a16:creationId xmlns:a16="http://schemas.microsoft.com/office/drawing/2014/main" id="{FAFE8EFA-65CA-AB03-6DFC-A5B6FA01E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89"/>
            <a:ext cx="6096000" cy="3429000"/>
          </a:xfrm>
          <a:prstGeom prst="rect">
            <a:avLst/>
          </a:prstGeom>
        </p:spPr>
      </p:pic>
      <p:pic>
        <p:nvPicPr>
          <p:cNvPr id="14" name="Afbeelding 13" descr="Afbeelding met standbeeld, beeldhouwwerk, kunst, Bronzen beeld&#10;&#10;Automatisch gegenereerde beschrijving">
            <a:extLst>
              <a:ext uri="{FF2B5EF4-FFF2-40B4-BE49-F238E27FC236}">
                <a16:creationId xmlns:a16="http://schemas.microsoft.com/office/drawing/2014/main" id="{5828C7DD-1BB7-8865-91C8-5AB2A5A33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15" y="2549661"/>
            <a:ext cx="2467503" cy="43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0" y="1632424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Bataven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pic>
        <p:nvPicPr>
          <p:cNvPr id="7" name="Afbeelding 6" descr="Afbeelding met schermopname, buitenshuis, hemel, gevecht&#10;&#10;Automatisch gegenereerde beschrijving">
            <a:extLst>
              <a:ext uri="{FF2B5EF4-FFF2-40B4-BE49-F238E27FC236}">
                <a16:creationId xmlns:a16="http://schemas.microsoft.com/office/drawing/2014/main" id="{36AFB57D-46DA-B762-6F3C-3FC94F53C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91" y="679181"/>
            <a:ext cx="7962309" cy="543648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76090" y="2734398"/>
            <a:ext cx="465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Germaanse stam tussen Rijn en Maas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Goede soldaten te paard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Romeinen gebruikten hen graag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Grenzen beschermen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Rijn is de grens Romeinse rijk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1939E9D-7B83-7B54-02F7-2C3CD61CD3F0}"/>
              </a:ext>
            </a:extLst>
          </p:cNvPr>
          <p:cNvSpPr txBox="1"/>
          <p:nvPr/>
        </p:nvSpPr>
        <p:spPr>
          <a:xfrm>
            <a:off x="7246620" y="6202949"/>
            <a:ext cx="322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5"/>
              </a:rPr>
              <a:t>Link </a:t>
            </a:r>
            <a:r>
              <a:rPr lang="en-US" i="1" dirty="0" err="1">
                <a:hlinkClick r:id="rId5"/>
              </a:rPr>
              <a:t>naar</a:t>
            </a:r>
            <a:r>
              <a:rPr lang="en-US" i="1" dirty="0">
                <a:hlinkClick r:id="rId5"/>
              </a:rPr>
              <a:t> </a:t>
            </a:r>
            <a:r>
              <a:rPr lang="en-US" i="1" dirty="0" err="1">
                <a:hlinkClick r:id="rId5"/>
              </a:rPr>
              <a:t>vensterplaat</a:t>
            </a:r>
            <a:r>
              <a:rPr lang="en-US" i="1" dirty="0">
                <a:hlinkClick r:id="rId5"/>
              </a:rPr>
              <a:t> </a:t>
            </a:r>
            <a:r>
              <a:rPr lang="en-US" i="1" dirty="0" err="1">
                <a:hlinkClick r:id="rId5"/>
              </a:rPr>
              <a:t>Bataven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" y="2936884"/>
            <a:ext cx="4594456" cy="1323439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Tempel voor </a:t>
            </a:r>
            <a:br>
              <a:rPr lang="nl-NL" dirty="0">
                <a:solidFill>
                  <a:srgbClr val="FF6026"/>
                </a:solidFill>
              </a:rPr>
            </a:br>
            <a:r>
              <a:rPr lang="nl-NL" dirty="0">
                <a:solidFill>
                  <a:srgbClr val="FF6026"/>
                </a:solidFill>
              </a:rPr>
              <a:t>Hercules </a:t>
            </a:r>
            <a:r>
              <a:rPr lang="nl-NL" dirty="0" err="1">
                <a:solidFill>
                  <a:srgbClr val="FF6026"/>
                </a:solidFill>
              </a:rPr>
              <a:t>Magusanus</a:t>
            </a:r>
            <a:endParaRPr lang="nl-NL" dirty="0">
              <a:solidFill>
                <a:srgbClr val="FF6026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234749" y="5191388"/>
            <a:ext cx="616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Tempel is gebouw om God(en) te aanbidden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Bataven kregen ook tempels van Romeinen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Nu zijn er kerken, moskeeën, synagogen én tempels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 descr="Afbeelding met gras, hemel, tekenfilm, buitenshuis&#10;&#10;Automatisch gegenereerde beschrijving">
            <a:extLst>
              <a:ext uri="{FF2B5EF4-FFF2-40B4-BE49-F238E27FC236}">
                <a16:creationId xmlns:a16="http://schemas.microsoft.com/office/drawing/2014/main" id="{BFB2E13F-D96E-687C-117A-2B9C674ED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5" y="0"/>
            <a:ext cx="763392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6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1935938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De Maas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208024" y="3061037"/>
            <a:ext cx="8135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 Rijn was grens Romeinse Rijk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Maar ook Maas was belangrijk:</a:t>
            </a:r>
          </a:p>
          <a:p>
            <a:pPr marL="639763" lvl="1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verdediging, </a:t>
            </a:r>
          </a:p>
          <a:p>
            <a:pPr marL="639763" lvl="1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handelsweg</a:t>
            </a:r>
          </a:p>
          <a:p>
            <a:pPr marL="639763" lvl="1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viswater</a:t>
            </a:r>
          </a:p>
          <a:p>
            <a:pPr marL="639763" lvl="1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enz.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Op het plaatje de plaatsen </a:t>
            </a:r>
            <a:r>
              <a:rPr lang="nl-NL" sz="2000" dirty="0" err="1"/>
              <a:t>Grinnibus</a:t>
            </a:r>
            <a:r>
              <a:rPr lang="nl-NL" sz="2000" dirty="0"/>
              <a:t> (Rossum) en </a:t>
            </a:r>
            <a:r>
              <a:rPr lang="nl-NL" sz="2000" dirty="0" err="1"/>
              <a:t>Empele</a:t>
            </a:r>
            <a:r>
              <a:rPr lang="nl-NL" sz="2000" dirty="0"/>
              <a:t> (Empel).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0852BEC6-E942-E2CB-1B8D-01172D8DF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43" y="0"/>
            <a:ext cx="7942857" cy="5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pic>
        <p:nvPicPr>
          <p:cNvPr id="17" name="Afbeelding 16" descr="Afbeelding met buitenshuis, Luchtfotografie, boom, hemel&#10;&#10;Automatisch gegenereerde beschrijving">
            <a:extLst>
              <a:ext uri="{FF2B5EF4-FFF2-40B4-BE49-F238E27FC236}">
                <a16:creationId xmlns:a16="http://schemas.microsoft.com/office/drawing/2014/main" id="{2D8228AA-4FC9-490B-5404-741D6B420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02" y="0"/>
            <a:ext cx="7701367" cy="6000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" y="1640533"/>
            <a:ext cx="8443691" cy="114083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Een tempel uit </a:t>
            </a:r>
            <a:r>
              <a:rPr lang="nl-NL" dirty="0">
                <a:solidFill>
                  <a:schemeClr val="bg1"/>
                </a:solidFill>
              </a:rPr>
              <a:t>de</a:t>
            </a:r>
            <a:r>
              <a:rPr lang="nl-NL" dirty="0">
                <a:solidFill>
                  <a:srgbClr val="FF6026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Romeinse Tijd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34694" y="2878475"/>
            <a:ext cx="6382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Leuk om thuis te vertellen!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Langs de Maas in de buurt van de A2 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Herinnering samenwerking Germanen </a:t>
            </a:r>
            <a:r>
              <a:rPr lang="nl-NL" sz="2000" dirty="0">
                <a:solidFill>
                  <a:schemeClr val="bg1"/>
                </a:solidFill>
              </a:rPr>
              <a:t>en Romeinen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Iets verderop: de Tempel van Kessel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Brokstukken gevonden in 1990</a:t>
            </a:r>
          </a:p>
        </p:txBody>
      </p:sp>
      <p:pic>
        <p:nvPicPr>
          <p:cNvPr id="10" name="Onlinemedia 9" title="De Tempel van Kessel in 3D (door: Archeo3D) - Gemeente Oss">
            <a:hlinkClick r:id="" action="ppaction://media"/>
            <a:extLst>
              <a:ext uri="{FF2B5EF4-FFF2-40B4-BE49-F238E27FC236}">
                <a16:creationId xmlns:a16="http://schemas.microsoft.com/office/drawing/2014/main" id="{00529EB6-FB2D-C3BC-C7C1-9800F59974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13471" y="4990844"/>
            <a:ext cx="3063063" cy="17306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DBCC1A3-FE73-A93D-84C8-A21097C11DA6}"/>
              </a:ext>
            </a:extLst>
          </p:cNvPr>
          <p:cNvSpPr txBox="1"/>
          <p:nvPr/>
        </p:nvSpPr>
        <p:spPr>
          <a:xfrm>
            <a:off x="4505831" y="6255464"/>
            <a:ext cx="447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Filmpje</a:t>
            </a:r>
            <a:r>
              <a:rPr lang="en-US" i="1" dirty="0"/>
              <a:t> </a:t>
            </a:r>
            <a:r>
              <a:rPr lang="en-US" i="1" dirty="0" err="1"/>
              <a:t>Reconstructie</a:t>
            </a:r>
            <a:r>
              <a:rPr lang="en-US" i="1" dirty="0"/>
              <a:t> </a:t>
            </a:r>
            <a:r>
              <a:rPr lang="en-US" i="1" dirty="0" err="1"/>
              <a:t>Tempel</a:t>
            </a:r>
            <a:r>
              <a:rPr lang="en-US" i="1" dirty="0"/>
              <a:t> van Kessel&gt;&gt;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6627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0" y="5835278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buFont typeface="Arial" panose="020B0604020202020204" pitchFamily="34" charset="0"/>
              <a:buChar char="•"/>
            </a:pPr>
            <a:r>
              <a:rPr lang="nl-NL" sz="2000" dirty="0"/>
              <a:t>Filmpje : De Tempel van Empel van ±11 minuten</a:t>
            </a:r>
            <a:endParaRPr lang="nl-NL" sz="20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5546-DEA1-2E10-B243-FA93DF4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6" name="Onlinemedia 5" title="de tempel van Empel">
            <a:hlinkClick r:id="" action="ppaction://media"/>
            <a:extLst>
              <a:ext uri="{FF2B5EF4-FFF2-40B4-BE49-F238E27FC236}">
                <a16:creationId xmlns:a16="http://schemas.microsoft.com/office/drawing/2014/main" id="{E611A6FC-B643-46EC-5558-A447268263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21739" y="358745"/>
            <a:ext cx="9137698" cy="5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2" y="2673529"/>
            <a:ext cx="5352468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3000 v. Chr. – 500 n. Chr.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0" y="3267029"/>
            <a:ext cx="632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± 50 v. Chr. komen Romeinen naar ons land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Voor het eerst wordt er over de lage landen geschreven 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 Oude Tijd is begonnen</a:t>
            </a:r>
          </a:p>
          <a:p>
            <a:pPr>
              <a:spcAft>
                <a:spcPts val="1200"/>
              </a:spcAft>
            </a:pPr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658284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05CB9-9AD0-D2A3-0FC8-5BAEB4AF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51C63A-D7D5-B1B0-18F8-EC3A43EBA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090" y="171157"/>
            <a:ext cx="1301091" cy="1632278"/>
          </a:xfrm>
          <a:prstGeom prst="rect">
            <a:avLst/>
          </a:prstGeom>
        </p:spPr>
      </p:pic>
      <p:pic>
        <p:nvPicPr>
          <p:cNvPr id="8" name="Afbeelding 7" descr="Afbeelding met kunst, Rechthoek&#10;&#10;Automatisch gegenereerde beschrijving">
            <a:extLst>
              <a:ext uri="{FF2B5EF4-FFF2-40B4-BE49-F238E27FC236}">
                <a16:creationId xmlns:a16="http://schemas.microsoft.com/office/drawing/2014/main" id="{89A6FF89-CF03-B0B3-72AC-DD74D3EF9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91" y="687313"/>
            <a:ext cx="5492529" cy="5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336</Words>
  <Application>Microsoft Office PowerPoint</Application>
  <PresentationFormat>Breedbeeld</PresentationFormat>
  <Paragraphs>90</Paragraphs>
  <Slides>8</Slides>
  <Notes>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Hercules Magusanus</vt:lpstr>
      <vt:lpstr>Bataven</vt:lpstr>
      <vt:lpstr>Tempel voor  Hercules Magusanus</vt:lpstr>
      <vt:lpstr>De Maas</vt:lpstr>
      <vt:lpstr>Wow: Een tempel uit de Romeinse Tijd</vt:lpstr>
      <vt:lpstr>Extra</vt:lpstr>
      <vt:lpstr>3000 v. Chr. – 500 n. Chr.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5</cp:revision>
  <dcterms:created xsi:type="dcterms:W3CDTF">2024-05-03T10:11:38Z</dcterms:created>
  <dcterms:modified xsi:type="dcterms:W3CDTF">2024-07-12T07:41:09Z</dcterms:modified>
</cp:coreProperties>
</file>