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62" r:id="rId4"/>
    <p:sldId id="261" r:id="rId5"/>
    <p:sldId id="264" r:id="rId6"/>
    <p:sldId id="267" r:id="rId7"/>
    <p:sldId id="266" r:id="rId8"/>
    <p:sldId id="263" r:id="rId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6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26417-0C81-4F69-8685-514CE08B1D88}" v="23" dt="2024-07-01T15:34:11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AC9B4BF9-AA78-4782-B0FE-BE0CAE4E597D}"/>
    <pc:docChg chg="custSel addSld delSld modSld sldOrd modMainMaster">
      <pc:chgData name="Jan van Nuland" userId="a82abb82597f8afb" providerId="LiveId" clId="{AC9B4BF9-AA78-4782-B0FE-BE0CAE4E597D}" dt="2024-05-25T12:09:27.064" v="1999" actId="1076"/>
      <pc:docMkLst>
        <pc:docMk/>
      </pc:docMkLst>
      <pc:sldChg chg="addSp delSp modSp mod">
        <pc:chgData name="Jan van Nuland" userId="a82abb82597f8afb" providerId="LiveId" clId="{AC9B4BF9-AA78-4782-B0FE-BE0CAE4E597D}" dt="2024-05-17T16:40:13.484" v="1987" actId="20577"/>
        <pc:sldMkLst>
          <pc:docMk/>
          <pc:sldMk cId="1562634096" sldId="259"/>
        </pc:sldMkLst>
        <pc:spChg chg="mod">
          <ac:chgData name="Jan van Nuland" userId="a82abb82597f8afb" providerId="LiveId" clId="{AC9B4BF9-AA78-4782-B0FE-BE0CAE4E597D}" dt="2024-05-17T12:46:23.351" v="27" actId="20577"/>
          <ac:spMkLst>
            <pc:docMk/>
            <pc:sldMk cId="1562634096" sldId="259"/>
            <ac:spMk id="2" creationId="{1C7CFF03-9892-E17C-6E4A-5137B7241D44}"/>
          </ac:spMkLst>
        </pc:spChg>
        <pc:spChg chg="add mod">
          <ac:chgData name="Jan van Nuland" userId="a82abb82597f8afb" providerId="LiveId" clId="{AC9B4BF9-AA78-4782-B0FE-BE0CAE4E597D}" dt="2024-05-17T16:40:13.484" v="1987" actId="20577"/>
          <ac:spMkLst>
            <pc:docMk/>
            <pc:sldMk cId="1562634096" sldId="259"/>
            <ac:spMk id="5" creationId="{AA66DB1A-1D1A-CDE8-71B0-7B5D8159A3B0}"/>
          </ac:spMkLst>
        </pc:spChg>
        <pc:spChg chg="add mod">
          <ac:chgData name="Jan van Nuland" userId="a82abb82597f8afb" providerId="LiveId" clId="{AC9B4BF9-AA78-4782-B0FE-BE0CAE4E597D}" dt="2024-05-17T16:39:11.492" v="1943" actId="1076"/>
          <ac:spMkLst>
            <pc:docMk/>
            <pc:sldMk cId="1562634096" sldId="259"/>
            <ac:spMk id="7" creationId="{12A9AD2A-CF22-375A-B5BB-80575C993064}"/>
          </ac:spMkLst>
        </pc:spChg>
        <pc:spChg chg="mod">
          <ac:chgData name="Jan van Nuland" userId="a82abb82597f8afb" providerId="LiveId" clId="{AC9B4BF9-AA78-4782-B0FE-BE0CAE4E597D}" dt="2024-05-17T16:39:23.930" v="1946" actId="1076"/>
          <ac:spMkLst>
            <pc:docMk/>
            <pc:sldMk cId="1562634096" sldId="259"/>
            <ac:spMk id="14" creationId="{9D4C5A36-8990-7E7D-87F9-6346CF588995}"/>
          </ac:spMkLst>
        </pc:spChg>
        <pc:spChg chg="mod">
          <ac:chgData name="Jan van Nuland" userId="a82abb82597f8afb" providerId="LiveId" clId="{AC9B4BF9-AA78-4782-B0FE-BE0CAE4E597D}" dt="2024-05-17T13:01:03.506" v="276" actId="1037"/>
          <ac:spMkLst>
            <pc:docMk/>
            <pc:sldMk cId="1562634096" sldId="259"/>
            <ac:spMk id="15" creationId="{3BEE9947-13F5-EEF0-9128-60EF30EDC853}"/>
          </ac:spMkLst>
        </pc:spChg>
        <pc:spChg chg="mod">
          <ac:chgData name="Jan van Nuland" userId="a82abb82597f8afb" providerId="LiveId" clId="{AC9B4BF9-AA78-4782-B0FE-BE0CAE4E597D}" dt="2024-05-17T16:39:32.299" v="1947" actId="1076"/>
          <ac:spMkLst>
            <pc:docMk/>
            <pc:sldMk cId="1562634096" sldId="259"/>
            <ac:spMk id="16" creationId="{158B4BD8-8E7E-7602-9B2E-A4F52BABB892}"/>
          </ac:spMkLst>
        </pc:spChg>
        <pc:spChg chg="mod">
          <ac:chgData name="Jan van Nuland" userId="a82abb82597f8afb" providerId="LiveId" clId="{AC9B4BF9-AA78-4782-B0FE-BE0CAE4E597D}" dt="2024-05-17T16:39:15.644" v="1944" actId="1076"/>
          <ac:spMkLst>
            <pc:docMk/>
            <pc:sldMk cId="1562634096" sldId="259"/>
            <ac:spMk id="17" creationId="{316EF539-52C5-1D53-A068-5444FFCCA506}"/>
          </ac:spMkLst>
        </pc:spChg>
        <pc:spChg chg="del">
          <ac:chgData name="Jan van Nuland" userId="a82abb82597f8afb" providerId="LiveId" clId="{AC9B4BF9-AA78-4782-B0FE-BE0CAE4E597D}" dt="2024-05-17T12:58:46.603" v="217" actId="478"/>
          <ac:spMkLst>
            <pc:docMk/>
            <pc:sldMk cId="1562634096" sldId="259"/>
            <ac:spMk id="18" creationId="{9F60B43E-D07A-E50E-D511-2A9D0CCDADEA}"/>
          </ac:spMkLst>
        </pc:spChg>
        <pc:spChg chg="mod">
          <ac:chgData name="Jan van Nuland" userId="a82abb82597f8afb" providerId="LiveId" clId="{AC9B4BF9-AA78-4782-B0FE-BE0CAE4E597D}" dt="2024-05-17T16:39:19.004" v="1945" actId="1076"/>
          <ac:spMkLst>
            <pc:docMk/>
            <pc:sldMk cId="1562634096" sldId="259"/>
            <ac:spMk id="19" creationId="{AEE9935A-5113-29C2-DF75-0253A4BC91B1}"/>
          </ac:spMkLst>
        </pc:spChg>
        <pc:picChg chg="add mod">
          <ac:chgData name="Jan van Nuland" userId="a82abb82597f8afb" providerId="LiveId" clId="{AC9B4BF9-AA78-4782-B0FE-BE0CAE4E597D}" dt="2024-05-17T12:47:31.989" v="34" actId="1076"/>
          <ac:picMkLst>
            <pc:docMk/>
            <pc:sldMk cId="1562634096" sldId="259"/>
            <ac:picMk id="6" creationId="{4AE545C1-EF03-91D5-5E52-AE222EAEB26F}"/>
          </ac:picMkLst>
        </pc:picChg>
        <pc:picChg chg="del">
          <ac:chgData name="Jan van Nuland" userId="a82abb82597f8afb" providerId="LiveId" clId="{AC9B4BF9-AA78-4782-B0FE-BE0CAE4E597D}" dt="2024-05-17T12:46:30.440" v="28" actId="478"/>
          <ac:picMkLst>
            <pc:docMk/>
            <pc:sldMk cId="1562634096" sldId="259"/>
            <ac:picMk id="1026" creationId="{E9C0EE05-185A-ED1C-24E9-FF5FEBFEC3BB}"/>
          </ac:picMkLst>
        </pc:picChg>
      </pc:sldChg>
      <pc:sldChg chg="addSp delSp modSp mod">
        <pc:chgData name="Jan van Nuland" userId="a82abb82597f8afb" providerId="LiveId" clId="{AC9B4BF9-AA78-4782-B0FE-BE0CAE4E597D}" dt="2024-05-25T12:09:27.064" v="1999" actId="1076"/>
        <pc:sldMkLst>
          <pc:docMk/>
          <pc:sldMk cId="1592644037" sldId="260"/>
        </pc:sldMkLst>
        <pc:spChg chg="add mod">
          <ac:chgData name="Jan van Nuland" userId="a82abb82597f8afb" providerId="LiveId" clId="{AC9B4BF9-AA78-4782-B0FE-BE0CAE4E597D}" dt="2024-05-25T12:09:27.064" v="1999" actId="1076"/>
          <ac:spMkLst>
            <pc:docMk/>
            <pc:sldMk cId="1592644037" sldId="260"/>
            <ac:spMk id="2" creationId="{01CCD4D7-3521-AE22-F5E3-A194502A0F1A}"/>
          </ac:spMkLst>
        </pc:spChg>
        <pc:spChg chg="del mod">
          <ac:chgData name="Jan van Nuland" userId="a82abb82597f8afb" providerId="LiveId" clId="{AC9B4BF9-AA78-4782-B0FE-BE0CAE4E597D}" dt="2024-05-23T12:59:32.602" v="1992" actId="478"/>
          <ac:spMkLst>
            <pc:docMk/>
            <pc:sldMk cId="1592644037" sldId="260"/>
            <ac:spMk id="2" creationId="{1C7CFF03-9892-E17C-6E4A-5137B7241D44}"/>
          </ac:spMkLst>
        </pc:spChg>
        <pc:spChg chg="add del mod">
          <ac:chgData name="Jan van Nuland" userId="a82abb82597f8afb" providerId="LiveId" clId="{AC9B4BF9-AA78-4782-B0FE-BE0CAE4E597D}" dt="2024-05-17T12:42:42.659" v="1" actId="931"/>
          <ac:spMkLst>
            <pc:docMk/>
            <pc:sldMk cId="1592644037" sldId="260"/>
            <ac:spMk id="4" creationId="{CEF25472-1533-6411-5545-154492FA59A1}"/>
          </ac:spMkLst>
        </pc:spChg>
        <pc:spChg chg="add del mod">
          <ac:chgData name="Jan van Nuland" userId="a82abb82597f8afb" providerId="LiveId" clId="{AC9B4BF9-AA78-4782-B0FE-BE0CAE4E597D}" dt="2024-05-23T12:59:59.522" v="1996" actId="478"/>
          <ac:spMkLst>
            <pc:docMk/>
            <pc:sldMk cId="1592644037" sldId="260"/>
            <ac:spMk id="12" creationId="{217D4F02-DF87-CAB7-12A5-DB695AF207D8}"/>
          </ac:spMkLst>
        </pc:spChg>
        <pc:spChg chg="add del mod">
          <ac:chgData name="Jan van Nuland" userId="a82abb82597f8afb" providerId="LiveId" clId="{AC9B4BF9-AA78-4782-B0FE-BE0CAE4E597D}" dt="2024-05-25T12:09:21.121" v="1997" actId="478"/>
          <ac:spMkLst>
            <pc:docMk/>
            <pc:sldMk cId="1592644037" sldId="260"/>
            <ac:spMk id="13" creationId="{1C7CFF03-9892-E17C-6E4A-5137B7241D44}"/>
          </ac:spMkLst>
        </pc:spChg>
        <pc:spChg chg="add del mod">
          <ac:chgData name="Jan van Nuland" userId="a82abb82597f8afb" providerId="LiveId" clId="{AC9B4BF9-AA78-4782-B0FE-BE0CAE4E597D}" dt="2024-05-17T12:45:15.362" v="5" actId="931"/>
          <ac:spMkLst>
            <pc:docMk/>
            <pc:sldMk cId="1592644037" sldId="260"/>
            <ac:spMk id="16" creationId="{E55561F1-371F-8B7D-0446-BD51777C94D1}"/>
          </ac:spMkLst>
        </pc:spChg>
        <pc:picChg chg="del">
          <ac:chgData name="Jan van Nuland" userId="a82abb82597f8afb" providerId="LiveId" clId="{AC9B4BF9-AA78-4782-B0FE-BE0CAE4E597D}" dt="2024-05-17T12:42:21.436" v="0" actId="478"/>
          <ac:picMkLst>
            <pc:docMk/>
            <pc:sldMk cId="1592644037" sldId="260"/>
            <ac:picMk id="12" creationId="{62C15226-6310-E713-FEF8-BAE53CC1B4DE}"/>
          </ac:picMkLst>
        </pc:picChg>
        <pc:picChg chg="add del mod">
          <ac:chgData name="Jan van Nuland" userId="a82abb82597f8afb" providerId="LiveId" clId="{AC9B4BF9-AA78-4782-B0FE-BE0CAE4E597D}" dt="2024-05-17T12:42:45.605" v="4" actId="478"/>
          <ac:picMkLst>
            <pc:docMk/>
            <pc:sldMk cId="1592644037" sldId="260"/>
            <ac:picMk id="14" creationId="{AD60E290-19F0-1C2C-7341-DD82309200BA}"/>
          </ac:picMkLst>
        </pc:picChg>
        <pc:picChg chg="add mod">
          <ac:chgData name="Jan van Nuland" userId="a82abb82597f8afb" providerId="LiveId" clId="{AC9B4BF9-AA78-4782-B0FE-BE0CAE4E597D}" dt="2024-05-17T12:45:23.340" v="9" actId="14100"/>
          <ac:picMkLst>
            <pc:docMk/>
            <pc:sldMk cId="1592644037" sldId="260"/>
            <ac:picMk id="18" creationId="{914E0E4F-A4F7-133A-A9EC-B885B10952E3}"/>
          </ac:picMkLst>
        </pc:picChg>
      </pc:sldChg>
      <pc:sldChg chg="addSp delSp modSp mod">
        <pc:chgData name="Jan van Nuland" userId="a82abb82597f8afb" providerId="LiveId" clId="{AC9B4BF9-AA78-4782-B0FE-BE0CAE4E597D}" dt="2024-05-17T14:42:08.050" v="745" actId="1036"/>
        <pc:sldMkLst>
          <pc:docMk/>
          <pc:sldMk cId="1498656145" sldId="261"/>
        </pc:sldMkLst>
        <pc:spChg chg="mod">
          <ac:chgData name="Jan van Nuland" userId="a82abb82597f8afb" providerId="LiveId" clId="{AC9B4BF9-AA78-4782-B0FE-BE0CAE4E597D}" dt="2024-05-17T13:07:22.306" v="324" actId="20577"/>
          <ac:spMkLst>
            <pc:docMk/>
            <pc:sldMk cId="1498656145" sldId="261"/>
            <ac:spMk id="2" creationId="{1C7CFF03-9892-E17C-6E4A-5137B7241D44}"/>
          </ac:spMkLst>
        </pc:spChg>
        <pc:spChg chg="mod">
          <ac:chgData name="Jan van Nuland" userId="a82abb82597f8afb" providerId="LiveId" clId="{AC9B4BF9-AA78-4782-B0FE-BE0CAE4E597D}" dt="2024-05-17T13:18:49.537" v="632" actId="6549"/>
          <ac:spMkLst>
            <pc:docMk/>
            <pc:sldMk cId="1498656145" sldId="261"/>
            <ac:spMk id="12" creationId="{EA9EAF74-FBD0-CA38-FFB4-8197FFBA9188}"/>
          </ac:spMkLst>
        </pc:spChg>
        <pc:spChg chg="del">
          <ac:chgData name="Jan van Nuland" userId="a82abb82597f8afb" providerId="LiveId" clId="{AC9B4BF9-AA78-4782-B0FE-BE0CAE4E597D}" dt="2024-05-17T13:21:38.111" v="690" actId="478"/>
          <ac:spMkLst>
            <pc:docMk/>
            <pc:sldMk cId="1498656145" sldId="261"/>
            <ac:spMk id="13" creationId="{B93C3A92-A913-3398-FC5B-9E11F2139013}"/>
          </ac:spMkLst>
        </pc:spChg>
        <pc:spChg chg="mod">
          <ac:chgData name="Jan van Nuland" userId="a82abb82597f8afb" providerId="LiveId" clId="{AC9B4BF9-AA78-4782-B0FE-BE0CAE4E597D}" dt="2024-05-17T13:12:49.162" v="540" actId="20577"/>
          <ac:spMkLst>
            <pc:docMk/>
            <pc:sldMk cId="1498656145" sldId="261"/>
            <ac:spMk id="14" creationId="{9D4C5A36-8990-7E7D-87F9-6346CF588995}"/>
          </ac:spMkLst>
        </pc:spChg>
        <pc:spChg chg="mod">
          <ac:chgData name="Jan van Nuland" userId="a82abb82597f8afb" providerId="LiveId" clId="{AC9B4BF9-AA78-4782-B0FE-BE0CAE4E597D}" dt="2024-05-17T13:18:27.535" v="620" actId="1037"/>
          <ac:spMkLst>
            <pc:docMk/>
            <pc:sldMk cId="1498656145" sldId="261"/>
            <ac:spMk id="15" creationId="{3BEE9947-13F5-EEF0-9128-60EF30EDC853}"/>
          </ac:spMkLst>
        </pc:spChg>
        <pc:spChg chg="mod">
          <ac:chgData name="Jan van Nuland" userId="a82abb82597f8afb" providerId="LiveId" clId="{AC9B4BF9-AA78-4782-B0FE-BE0CAE4E597D}" dt="2024-05-17T13:11:49.425" v="497" actId="20577"/>
          <ac:spMkLst>
            <pc:docMk/>
            <pc:sldMk cId="1498656145" sldId="261"/>
            <ac:spMk id="16" creationId="{158B4BD8-8E7E-7602-9B2E-A4F52BABB892}"/>
          </ac:spMkLst>
        </pc:spChg>
        <pc:spChg chg="mod">
          <ac:chgData name="Jan van Nuland" userId="a82abb82597f8afb" providerId="LiveId" clId="{AC9B4BF9-AA78-4782-B0FE-BE0CAE4E597D}" dt="2024-05-17T13:18:14.625" v="617" actId="20577"/>
          <ac:spMkLst>
            <pc:docMk/>
            <pc:sldMk cId="1498656145" sldId="261"/>
            <ac:spMk id="17" creationId="{316EF539-52C5-1D53-A068-5444FFCCA506}"/>
          </ac:spMkLst>
        </pc:spChg>
        <pc:spChg chg="mod">
          <ac:chgData name="Jan van Nuland" userId="a82abb82597f8afb" providerId="LiveId" clId="{AC9B4BF9-AA78-4782-B0FE-BE0CAE4E597D}" dt="2024-05-17T13:21:34.494" v="689" actId="14100"/>
          <ac:spMkLst>
            <pc:docMk/>
            <pc:sldMk cId="1498656145" sldId="261"/>
            <ac:spMk id="18" creationId="{9F60B43E-D07A-E50E-D511-2A9D0CCDADEA}"/>
          </ac:spMkLst>
        </pc:spChg>
        <pc:picChg chg="del">
          <ac:chgData name="Jan van Nuland" userId="a82abb82597f8afb" providerId="LiveId" clId="{AC9B4BF9-AA78-4782-B0FE-BE0CAE4E597D}" dt="2024-05-17T13:07:29.191" v="325" actId="478"/>
          <ac:picMkLst>
            <pc:docMk/>
            <pc:sldMk cId="1498656145" sldId="261"/>
            <ac:picMk id="4" creationId="{7C795667-ADA8-EE54-6E5F-34ECB55795D4}"/>
          </ac:picMkLst>
        </pc:picChg>
        <pc:picChg chg="add mod">
          <ac:chgData name="Jan van Nuland" userId="a82abb82597f8afb" providerId="LiveId" clId="{AC9B4BF9-AA78-4782-B0FE-BE0CAE4E597D}" dt="2024-05-17T14:42:08.050" v="745" actId="1036"/>
          <ac:picMkLst>
            <pc:docMk/>
            <pc:sldMk cId="1498656145" sldId="261"/>
            <ac:picMk id="6" creationId="{09397D43-9520-2E57-D823-69AED43390A1}"/>
          </ac:picMkLst>
        </pc:picChg>
      </pc:sldChg>
      <pc:sldChg chg="addSp delSp modSp mod ord">
        <pc:chgData name="Jan van Nuland" userId="a82abb82597f8afb" providerId="LiveId" clId="{AC9B4BF9-AA78-4782-B0FE-BE0CAE4E597D}" dt="2024-05-17T15:02:38.944" v="1221"/>
        <pc:sldMkLst>
          <pc:docMk/>
          <pc:sldMk cId="960368241" sldId="262"/>
        </pc:sldMkLst>
        <pc:spChg chg="mod">
          <ac:chgData name="Jan van Nuland" userId="a82abb82597f8afb" providerId="LiveId" clId="{AC9B4BF9-AA78-4782-B0FE-BE0CAE4E597D}" dt="2024-05-17T15:02:20.145" v="1218" actId="6549"/>
          <ac:spMkLst>
            <pc:docMk/>
            <pc:sldMk cId="960368241" sldId="262"/>
            <ac:spMk id="2" creationId="{1C7CFF03-9892-E17C-6E4A-5137B7241D44}"/>
          </ac:spMkLst>
        </pc:spChg>
        <pc:spChg chg="add mod">
          <ac:chgData name="Jan van Nuland" userId="a82abb82597f8afb" providerId="LiveId" clId="{AC9B4BF9-AA78-4782-B0FE-BE0CAE4E597D}" dt="2024-05-17T14:57:18.958" v="1059" actId="20577"/>
          <ac:spMkLst>
            <pc:docMk/>
            <pc:sldMk cId="960368241" sldId="262"/>
            <ac:spMk id="7" creationId="{AC583BED-AD76-4C9B-C0F4-F1912A0880B0}"/>
          </ac:spMkLst>
        </pc:spChg>
        <pc:spChg chg="add mod">
          <ac:chgData name="Jan van Nuland" userId="a82abb82597f8afb" providerId="LiveId" clId="{AC9B4BF9-AA78-4782-B0FE-BE0CAE4E597D}" dt="2024-05-17T14:56:39.712" v="1015" actId="571"/>
          <ac:spMkLst>
            <pc:docMk/>
            <pc:sldMk cId="960368241" sldId="262"/>
            <ac:spMk id="8" creationId="{2D67281C-2145-C5C6-5F8D-F2DBBE972128}"/>
          </ac:spMkLst>
        </pc:spChg>
        <pc:spChg chg="add mod">
          <ac:chgData name="Jan van Nuland" userId="a82abb82597f8afb" providerId="LiveId" clId="{AC9B4BF9-AA78-4782-B0FE-BE0CAE4E597D}" dt="2024-05-17T14:58:55.856" v="1105" actId="20577"/>
          <ac:spMkLst>
            <pc:docMk/>
            <pc:sldMk cId="960368241" sldId="262"/>
            <ac:spMk id="9" creationId="{2567CF02-0ED2-0AEC-3E87-F06AE2DDD48D}"/>
          </ac:spMkLst>
        </pc:spChg>
        <pc:spChg chg="mod">
          <ac:chgData name="Jan van Nuland" userId="a82abb82597f8afb" providerId="LiveId" clId="{AC9B4BF9-AA78-4782-B0FE-BE0CAE4E597D}" dt="2024-05-17T14:54:03.056" v="955" actId="20577"/>
          <ac:spMkLst>
            <pc:docMk/>
            <pc:sldMk cId="960368241" sldId="262"/>
            <ac:spMk id="12" creationId="{EA9EAF74-FBD0-CA38-FFB4-8197FFBA9188}"/>
          </ac:spMkLst>
        </pc:spChg>
        <pc:spChg chg="del mod">
          <ac:chgData name="Jan van Nuland" userId="a82abb82597f8afb" providerId="LiveId" clId="{AC9B4BF9-AA78-4782-B0FE-BE0CAE4E597D}" dt="2024-05-17T14:56:35.015" v="1014" actId="478"/>
          <ac:spMkLst>
            <pc:docMk/>
            <pc:sldMk cId="960368241" sldId="262"/>
            <ac:spMk id="14" creationId="{9D4C5A36-8990-7E7D-87F9-6346CF588995}"/>
          </ac:spMkLst>
        </pc:spChg>
        <pc:spChg chg="mod">
          <ac:chgData name="Jan van Nuland" userId="a82abb82597f8afb" providerId="LiveId" clId="{AC9B4BF9-AA78-4782-B0FE-BE0CAE4E597D}" dt="2024-05-17T14:54:38.052" v="957" actId="14100"/>
          <ac:spMkLst>
            <pc:docMk/>
            <pc:sldMk cId="960368241" sldId="262"/>
            <ac:spMk id="15" creationId="{3BEE9947-13F5-EEF0-9128-60EF30EDC853}"/>
          </ac:spMkLst>
        </pc:spChg>
        <pc:spChg chg="mod">
          <ac:chgData name="Jan van Nuland" userId="a82abb82597f8afb" providerId="LiveId" clId="{AC9B4BF9-AA78-4782-B0FE-BE0CAE4E597D}" dt="2024-05-17T14:57:06.938" v="1054" actId="20577"/>
          <ac:spMkLst>
            <pc:docMk/>
            <pc:sldMk cId="960368241" sldId="262"/>
            <ac:spMk id="16" creationId="{158B4BD8-8E7E-7602-9B2E-A4F52BABB892}"/>
          </ac:spMkLst>
        </pc:spChg>
        <pc:spChg chg="del mod">
          <ac:chgData name="Jan van Nuland" userId="a82abb82597f8afb" providerId="LiveId" clId="{AC9B4BF9-AA78-4782-B0FE-BE0CAE4E597D}" dt="2024-05-17T14:56:12.234" v="1010" actId="478"/>
          <ac:spMkLst>
            <pc:docMk/>
            <pc:sldMk cId="960368241" sldId="262"/>
            <ac:spMk id="17" creationId="{316EF539-52C5-1D53-A068-5444FFCCA506}"/>
          </ac:spMkLst>
        </pc:spChg>
        <pc:spChg chg="del mod">
          <ac:chgData name="Jan van Nuland" userId="a82abb82597f8afb" providerId="LiveId" clId="{AC9B4BF9-AA78-4782-B0FE-BE0CAE4E597D}" dt="2024-05-17T14:56:17.076" v="1012" actId="478"/>
          <ac:spMkLst>
            <pc:docMk/>
            <pc:sldMk cId="960368241" sldId="262"/>
            <ac:spMk id="18" creationId="{9F60B43E-D07A-E50E-D511-2A9D0CCDADEA}"/>
          </ac:spMkLst>
        </pc:spChg>
        <pc:spChg chg="del mod">
          <ac:chgData name="Jan van Nuland" userId="a82abb82597f8afb" providerId="LiveId" clId="{AC9B4BF9-AA78-4782-B0FE-BE0CAE4E597D}" dt="2024-05-17T14:56:14.105" v="1011" actId="478"/>
          <ac:spMkLst>
            <pc:docMk/>
            <pc:sldMk cId="960368241" sldId="262"/>
            <ac:spMk id="20" creationId="{2D5C8815-06E9-46F2-10AB-DBA76D7C6B78}"/>
          </ac:spMkLst>
        </pc:spChg>
        <pc:picChg chg="add mod">
          <ac:chgData name="Jan van Nuland" userId="a82abb82597f8afb" providerId="LiveId" clId="{AC9B4BF9-AA78-4782-B0FE-BE0CAE4E597D}" dt="2024-05-17T14:50:54.045" v="754" actId="1076"/>
          <ac:picMkLst>
            <pc:docMk/>
            <pc:sldMk cId="960368241" sldId="262"/>
            <ac:picMk id="6" creationId="{55FEBD7D-309A-6CA4-D222-1307E61AF982}"/>
          </ac:picMkLst>
        </pc:picChg>
        <pc:picChg chg="del">
          <ac:chgData name="Jan van Nuland" userId="a82abb82597f8afb" providerId="LiveId" clId="{AC9B4BF9-AA78-4782-B0FE-BE0CAE4E597D}" dt="2024-05-17T13:22:48.698" v="735" actId="478"/>
          <ac:picMkLst>
            <pc:docMk/>
            <pc:sldMk cId="960368241" sldId="262"/>
            <ac:picMk id="19" creationId="{56C423EA-27D3-FB5B-5EBE-3819E98C2B40}"/>
          </ac:picMkLst>
        </pc:picChg>
      </pc:sldChg>
      <pc:sldChg chg="addSp delSp modSp mod">
        <pc:chgData name="Jan van Nuland" userId="a82abb82597f8afb" providerId="LiveId" clId="{AC9B4BF9-AA78-4782-B0FE-BE0CAE4E597D}" dt="2024-05-17T16:19:36.886" v="1942" actId="1076"/>
        <pc:sldMkLst>
          <pc:docMk/>
          <pc:sldMk cId="2377159989" sldId="263"/>
        </pc:sldMkLst>
        <pc:spChg chg="mod">
          <ac:chgData name="Jan van Nuland" userId="a82abb82597f8afb" providerId="LiveId" clId="{AC9B4BF9-AA78-4782-B0FE-BE0CAE4E597D}" dt="2024-05-17T15:00:30.991" v="1145" actId="6549"/>
          <ac:spMkLst>
            <pc:docMk/>
            <pc:sldMk cId="2377159989" sldId="263"/>
            <ac:spMk id="2" creationId="{1C7CFF03-9892-E17C-6E4A-5137B7241D44}"/>
          </ac:spMkLst>
        </pc:spChg>
        <pc:spChg chg="del">
          <ac:chgData name="Jan van Nuland" userId="a82abb82597f8afb" providerId="LiveId" clId="{AC9B4BF9-AA78-4782-B0FE-BE0CAE4E597D}" dt="2024-05-17T15:01:45.907" v="1199" actId="478"/>
          <ac:spMkLst>
            <pc:docMk/>
            <pc:sldMk cId="2377159989" sldId="263"/>
            <ac:spMk id="12" creationId="{EA9EAF74-FBD0-CA38-FFB4-8197FFBA9188}"/>
          </ac:spMkLst>
        </pc:spChg>
        <pc:spChg chg="mod">
          <ac:chgData name="Jan van Nuland" userId="a82abb82597f8afb" providerId="LiveId" clId="{AC9B4BF9-AA78-4782-B0FE-BE0CAE4E597D}" dt="2024-05-17T15:01:40.092" v="1198" actId="20577"/>
          <ac:spMkLst>
            <pc:docMk/>
            <pc:sldMk cId="2377159989" sldId="263"/>
            <ac:spMk id="15" creationId="{3BEE9947-13F5-EEF0-9128-60EF30EDC853}"/>
          </ac:spMkLst>
        </pc:spChg>
        <pc:spChg chg="del">
          <ac:chgData name="Jan van Nuland" userId="a82abb82597f8afb" providerId="LiveId" clId="{AC9B4BF9-AA78-4782-B0FE-BE0CAE4E597D}" dt="2024-05-17T15:01:48.470" v="1200" actId="478"/>
          <ac:spMkLst>
            <pc:docMk/>
            <pc:sldMk cId="2377159989" sldId="263"/>
            <ac:spMk id="16" creationId="{158B4BD8-8E7E-7602-9B2E-A4F52BABB892}"/>
          </ac:spMkLst>
        </pc:spChg>
        <pc:picChg chg="del">
          <ac:chgData name="Jan van Nuland" userId="a82abb82597f8afb" providerId="LiveId" clId="{AC9B4BF9-AA78-4782-B0FE-BE0CAE4E597D}" dt="2024-05-17T15:00:35.927" v="1146" actId="478"/>
          <ac:picMkLst>
            <pc:docMk/>
            <pc:sldMk cId="2377159989" sldId="263"/>
            <ac:picMk id="3" creationId="{C49A61A4-30EC-05B3-5DC0-99DE318A38D2}"/>
          </ac:picMkLst>
        </pc:picChg>
        <pc:picChg chg="del mod">
          <ac:chgData name="Jan van Nuland" userId="a82abb82597f8afb" providerId="LiveId" clId="{AC9B4BF9-AA78-4782-B0FE-BE0CAE4E597D}" dt="2024-05-17T16:19:27.157" v="1938" actId="478"/>
          <ac:picMkLst>
            <pc:docMk/>
            <pc:sldMk cId="2377159989" sldId="263"/>
            <ac:picMk id="7" creationId="{1D169579-6EB7-BED0-6DF1-371B0BBAEBCD}"/>
          </ac:picMkLst>
        </pc:picChg>
        <pc:picChg chg="add mod">
          <ac:chgData name="Jan van Nuland" userId="a82abb82597f8afb" providerId="LiveId" clId="{AC9B4BF9-AA78-4782-B0FE-BE0CAE4E597D}" dt="2024-05-17T15:01:08.724" v="1152" actId="1076"/>
          <ac:picMkLst>
            <pc:docMk/>
            <pc:sldMk cId="2377159989" sldId="263"/>
            <ac:picMk id="8" creationId="{F1BC0737-889E-C486-2264-C11D0B9F9036}"/>
          </ac:picMkLst>
        </pc:picChg>
        <pc:picChg chg="add mod">
          <ac:chgData name="Jan van Nuland" userId="a82abb82597f8afb" providerId="LiveId" clId="{AC9B4BF9-AA78-4782-B0FE-BE0CAE4E597D}" dt="2024-05-17T16:19:36.886" v="1942" actId="1076"/>
          <ac:picMkLst>
            <pc:docMk/>
            <pc:sldMk cId="2377159989" sldId="263"/>
            <ac:picMk id="10" creationId="{5AF7CC31-E8E5-2446-705A-4F5C21D5578A}"/>
          </ac:picMkLst>
        </pc:picChg>
      </pc:sldChg>
      <pc:sldChg chg="addSp delSp modSp mod">
        <pc:chgData name="Jan van Nuland" userId="a82abb82597f8afb" providerId="LiveId" clId="{AC9B4BF9-AA78-4782-B0FE-BE0CAE4E597D}" dt="2024-05-17T15:17:09.516" v="1476" actId="20577"/>
        <pc:sldMkLst>
          <pc:docMk/>
          <pc:sldMk cId="3604742061" sldId="264"/>
        </pc:sldMkLst>
        <pc:spChg chg="mod">
          <ac:chgData name="Jan van Nuland" userId="a82abb82597f8afb" providerId="LiveId" clId="{AC9B4BF9-AA78-4782-B0FE-BE0CAE4E597D}" dt="2024-05-17T14:59:31.968" v="1128" actId="20577"/>
          <ac:spMkLst>
            <pc:docMk/>
            <pc:sldMk cId="3604742061" sldId="264"/>
            <ac:spMk id="2" creationId="{1C7CFF03-9892-E17C-6E4A-5137B7241D44}"/>
          </ac:spMkLst>
        </pc:spChg>
        <pc:spChg chg="mod">
          <ac:chgData name="Jan van Nuland" userId="a82abb82597f8afb" providerId="LiveId" clId="{AC9B4BF9-AA78-4782-B0FE-BE0CAE4E597D}" dt="2024-05-17T15:06:30.462" v="1309" actId="20577"/>
          <ac:spMkLst>
            <pc:docMk/>
            <pc:sldMk cId="3604742061" sldId="264"/>
            <ac:spMk id="12" creationId="{EA9EAF74-FBD0-CA38-FFB4-8197FFBA9188}"/>
          </ac:spMkLst>
        </pc:spChg>
        <pc:spChg chg="mod">
          <ac:chgData name="Jan van Nuland" userId="a82abb82597f8afb" providerId="LiveId" clId="{AC9B4BF9-AA78-4782-B0FE-BE0CAE4E597D}" dt="2024-05-17T15:13:18.518" v="1345" actId="20577"/>
          <ac:spMkLst>
            <pc:docMk/>
            <pc:sldMk cId="3604742061" sldId="264"/>
            <ac:spMk id="13" creationId="{10FA8DE6-0BE4-4F51-C108-22F09C38F35D}"/>
          </ac:spMkLst>
        </pc:spChg>
        <pc:spChg chg="mod">
          <ac:chgData name="Jan van Nuland" userId="a82abb82597f8afb" providerId="LiveId" clId="{AC9B4BF9-AA78-4782-B0FE-BE0CAE4E597D}" dt="2024-05-17T15:04:56.457" v="1272" actId="20577"/>
          <ac:spMkLst>
            <pc:docMk/>
            <pc:sldMk cId="3604742061" sldId="264"/>
            <ac:spMk id="15" creationId="{3BEE9947-13F5-EEF0-9128-60EF30EDC853}"/>
          </ac:spMkLst>
        </pc:spChg>
        <pc:spChg chg="mod">
          <ac:chgData name="Jan van Nuland" userId="a82abb82597f8afb" providerId="LiveId" clId="{AC9B4BF9-AA78-4782-B0FE-BE0CAE4E597D}" dt="2024-05-17T15:17:09.516" v="1476" actId="20577"/>
          <ac:spMkLst>
            <pc:docMk/>
            <pc:sldMk cId="3604742061" sldId="264"/>
            <ac:spMk id="16" creationId="{158B4BD8-8E7E-7602-9B2E-A4F52BABB892}"/>
          </ac:spMkLst>
        </pc:spChg>
        <pc:spChg chg="mod">
          <ac:chgData name="Jan van Nuland" userId="a82abb82597f8afb" providerId="LiveId" clId="{AC9B4BF9-AA78-4782-B0FE-BE0CAE4E597D}" dt="2024-05-17T15:16:11.227" v="1386" actId="20577"/>
          <ac:spMkLst>
            <pc:docMk/>
            <pc:sldMk cId="3604742061" sldId="264"/>
            <ac:spMk id="21" creationId="{89C91C25-9279-4E0F-C5D9-A50E01001D44}"/>
          </ac:spMkLst>
        </pc:spChg>
        <pc:spChg chg="mod">
          <ac:chgData name="Jan van Nuland" userId="a82abb82597f8afb" providerId="LiveId" clId="{AC9B4BF9-AA78-4782-B0FE-BE0CAE4E597D}" dt="2024-05-17T15:16:41.755" v="1439" actId="20577"/>
          <ac:spMkLst>
            <pc:docMk/>
            <pc:sldMk cId="3604742061" sldId="264"/>
            <ac:spMk id="22" creationId="{3B67BC9B-EAA1-C17A-24C7-7D3D6A044410}"/>
          </ac:spMkLst>
        </pc:spChg>
        <pc:picChg chg="del">
          <ac:chgData name="Jan van Nuland" userId="a82abb82597f8afb" providerId="LiveId" clId="{AC9B4BF9-AA78-4782-B0FE-BE0CAE4E597D}" dt="2024-05-17T14:59:34.350" v="1129" actId="478"/>
          <ac:picMkLst>
            <pc:docMk/>
            <pc:sldMk cId="3604742061" sldId="264"/>
            <ac:picMk id="4" creationId="{CF3D2582-52DE-57C3-8EA5-4710C553E792}"/>
          </ac:picMkLst>
        </pc:picChg>
        <pc:picChg chg="add mod">
          <ac:chgData name="Jan van Nuland" userId="a82abb82597f8afb" providerId="LiveId" clId="{AC9B4BF9-AA78-4782-B0FE-BE0CAE4E597D}" dt="2024-05-17T15:05:13.224" v="1274" actId="14100"/>
          <ac:picMkLst>
            <pc:docMk/>
            <pc:sldMk cId="3604742061" sldId="264"/>
            <ac:picMk id="6" creationId="{7343D898-426D-03A8-B836-FA19D2A80E57}"/>
          </ac:picMkLst>
        </pc:picChg>
      </pc:sldChg>
      <pc:sldChg chg="delSp del mod">
        <pc:chgData name="Jan van Nuland" userId="a82abb82597f8afb" providerId="LiveId" clId="{AC9B4BF9-AA78-4782-B0FE-BE0CAE4E597D}" dt="2024-05-17T15:02:35.226" v="1219" actId="47"/>
        <pc:sldMkLst>
          <pc:docMk/>
          <pc:sldMk cId="248514532" sldId="265"/>
        </pc:sldMkLst>
        <pc:spChg chg="del">
          <ac:chgData name="Jan van Nuland" userId="a82abb82597f8afb" providerId="LiveId" clId="{AC9B4BF9-AA78-4782-B0FE-BE0CAE4E597D}" dt="2024-05-17T14:59:59.048" v="1132" actId="478"/>
          <ac:spMkLst>
            <pc:docMk/>
            <pc:sldMk cId="248514532" sldId="265"/>
            <ac:spMk id="21" creationId="{206A381F-636F-81F1-0825-D8F056769D7B}"/>
          </ac:spMkLst>
        </pc:spChg>
        <pc:picChg chg="del">
          <ac:chgData name="Jan van Nuland" userId="a82abb82597f8afb" providerId="LiveId" clId="{AC9B4BF9-AA78-4782-B0FE-BE0CAE4E597D}" dt="2024-05-17T14:59:55.798" v="1130" actId="478"/>
          <ac:picMkLst>
            <pc:docMk/>
            <pc:sldMk cId="248514532" sldId="265"/>
            <ac:picMk id="13" creationId="{6F3C4F54-6F13-AAAB-55F3-C5896CFA204E}"/>
          </ac:picMkLst>
        </pc:picChg>
        <pc:picChg chg="del">
          <ac:chgData name="Jan van Nuland" userId="a82abb82597f8afb" providerId="LiveId" clId="{AC9B4BF9-AA78-4782-B0FE-BE0CAE4E597D}" dt="2024-05-17T14:59:56.878" v="1131" actId="478"/>
          <ac:picMkLst>
            <pc:docMk/>
            <pc:sldMk cId="248514532" sldId="265"/>
            <ac:picMk id="20" creationId="{B87AC6B9-1F08-B354-5F89-2273A7A35D7D}"/>
          </ac:picMkLst>
        </pc:picChg>
      </pc:sldChg>
      <pc:sldChg chg="addSp delSp modSp mod delAnim modAnim">
        <pc:chgData name="Jan van Nuland" userId="a82abb82597f8afb" providerId="LiveId" clId="{AC9B4BF9-AA78-4782-B0FE-BE0CAE4E597D}" dt="2024-05-17T16:16:25.246" v="1936" actId="1037"/>
        <pc:sldMkLst>
          <pc:docMk/>
          <pc:sldMk cId="511159581" sldId="266"/>
        </pc:sldMkLst>
        <pc:spChg chg="mod">
          <ac:chgData name="Jan van Nuland" userId="a82abb82597f8afb" providerId="LiveId" clId="{AC9B4BF9-AA78-4782-B0FE-BE0CAE4E597D}" dt="2024-05-17T16:16:16.809" v="1926" actId="1076"/>
          <ac:spMkLst>
            <pc:docMk/>
            <pc:sldMk cId="511159581" sldId="266"/>
            <ac:spMk id="2" creationId="{1C7CFF03-9892-E17C-6E4A-5137B7241D44}"/>
          </ac:spMkLst>
        </pc:spChg>
        <pc:spChg chg="mod">
          <ac:chgData name="Jan van Nuland" userId="a82abb82597f8afb" providerId="LiveId" clId="{AC9B4BF9-AA78-4782-B0FE-BE0CAE4E597D}" dt="2024-05-17T16:16:10.738" v="1925" actId="1076"/>
          <ac:spMkLst>
            <pc:docMk/>
            <pc:sldMk cId="511159581" sldId="266"/>
            <ac:spMk id="15" creationId="{3BEE9947-13F5-EEF0-9128-60EF30EDC853}"/>
          </ac:spMkLst>
        </pc:spChg>
        <pc:picChg chg="add mod">
          <ac:chgData name="Jan van Nuland" userId="a82abb82597f8afb" providerId="LiveId" clId="{AC9B4BF9-AA78-4782-B0FE-BE0CAE4E597D}" dt="2024-05-17T16:16:25.246" v="1936" actId="1037"/>
          <ac:picMkLst>
            <pc:docMk/>
            <pc:sldMk cId="511159581" sldId="266"/>
            <ac:picMk id="4" creationId="{C45C8208-8300-1E6B-6A4C-7111C8CC5B65}"/>
          </ac:picMkLst>
        </pc:picChg>
        <pc:picChg chg="del">
          <ac:chgData name="Jan van Nuland" userId="a82abb82597f8afb" providerId="LiveId" clId="{AC9B4BF9-AA78-4782-B0FE-BE0CAE4E597D}" dt="2024-05-17T15:00:06.752" v="1133" actId="478"/>
          <ac:picMkLst>
            <pc:docMk/>
            <pc:sldMk cId="511159581" sldId="266"/>
            <ac:picMk id="19" creationId="{866294E5-A150-3869-DC42-C7852CB959B0}"/>
          </ac:picMkLst>
        </pc:picChg>
      </pc:sldChg>
      <pc:sldChg chg="addSp delSp modSp add mod">
        <pc:chgData name="Jan van Nuland" userId="a82abb82597f8afb" providerId="LiveId" clId="{AC9B4BF9-AA78-4782-B0FE-BE0CAE4E597D}" dt="2024-05-17T16:11:36.588" v="1872" actId="20577"/>
        <pc:sldMkLst>
          <pc:docMk/>
          <pc:sldMk cId="183616177" sldId="267"/>
        </pc:sldMkLst>
        <pc:spChg chg="mod">
          <ac:chgData name="Jan van Nuland" userId="a82abb82597f8afb" providerId="LiveId" clId="{AC9B4BF9-AA78-4782-B0FE-BE0CAE4E597D}" dt="2024-05-17T15:18:46.823" v="1517" actId="14100"/>
          <ac:spMkLst>
            <pc:docMk/>
            <pc:sldMk cId="183616177" sldId="267"/>
            <ac:spMk id="2" creationId="{1C7CFF03-9892-E17C-6E4A-5137B7241D44}"/>
          </ac:spMkLst>
        </pc:spChg>
        <pc:spChg chg="mod">
          <ac:chgData name="Jan van Nuland" userId="a82abb82597f8afb" providerId="LiveId" clId="{AC9B4BF9-AA78-4782-B0FE-BE0CAE4E597D}" dt="2024-05-17T16:06:54.185" v="1675" actId="20577"/>
          <ac:spMkLst>
            <pc:docMk/>
            <pc:sldMk cId="183616177" sldId="267"/>
            <ac:spMk id="12" creationId="{EA9EAF74-FBD0-CA38-FFB4-8197FFBA9188}"/>
          </ac:spMkLst>
        </pc:spChg>
        <pc:spChg chg="mod">
          <ac:chgData name="Jan van Nuland" userId="a82abb82597f8afb" providerId="LiveId" clId="{AC9B4BF9-AA78-4782-B0FE-BE0CAE4E597D}" dt="2024-05-17T16:11:36.588" v="1872" actId="20577"/>
          <ac:spMkLst>
            <pc:docMk/>
            <pc:sldMk cId="183616177" sldId="267"/>
            <ac:spMk id="13" creationId="{10FA8DE6-0BE4-4F51-C108-22F09C38F35D}"/>
          </ac:spMkLst>
        </pc:spChg>
        <pc:spChg chg="mod">
          <ac:chgData name="Jan van Nuland" userId="a82abb82597f8afb" providerId="LiveId" clId="{AC9B4BF9-AA78-4782-B0FE-BE0CAE4E597D}" dt="2024-05-17T16:05:42.710" v="1586" actId="14100"/>
          <ac:spMkLst>
            <pc:docMk/>
            <pc:sldMk cId="183616177" sldId="267"/>
            <ac:spMk id="15" creationId="{3BEE9947-13F5-EEF0-9128-60EF30EDC853}"/>
          </ac:spMkLst>
        </pc:spChg>
        <pc:spChg chg="mod">
          <ac:chgData name="Jan van Nuland" userId="a82abb82597f8afb" providerId="LiveId" clId="{AC9B4BF9-AA78-4782-B0FE-BE0CAE4E597D}" dt="2024-05-17T16:11:24.295" v="1869" actId="20577"/>
          <ac:spMkLst>
            <pc:docMk/>
            <pc:sldMk cId="183616177" sldId="267"/>
            <ac:spMk id="16" creationId="{158B4BD8-8E7E-7602-9B2E-A4F52BABB892}"/>
          </ac:spMkLst>
        </pc:spChg>
        <pc:spChg chg="mod">
          <ac:chgData name="Jan van Nuland" userId="a82abb82597f8afb" providerId="LiveId" clId="{AC9B4BF9-AA78-4782-B0FE-BE0CAE4E597D}" dt="2024-05-17T16:10:21.177" v="1790" actId="20577"/>
          <ac:spMkLst>
            <pc:docMk/>
            <pc:sldMk cId="183616177" sldId="267"/>
            <ac:spMk id="21" creationId="{89C91C25-9279-4E0F-C5D9-A50E01001D44}"/>
          </ac:spMkLst>
        </pc:spChg>
        <pc:spChg chg="mod">
          <ac:chgData name="Jan van Nuland" userId="a82abb82597f8afb" providerId="LiveId" clId="{AC9B4BF9-AA78-4782-B0FE-BE0CAE4E597D}" dt="2024-05-17T16:10:47.114" v="1823" actId="20577"/>
          <ac:spMkLst>
            <pc:docMk/>
            <pc:sldMk cId="183616177" sldId="267"/>
            <ac:spMk id="22" creationId="{3B67BC9B-EAA1-C17A-24C7-7D3D6A044410}"/>
          </ac:spMkLst>
        </pc:spChg>
        <pc:picChg chg="add del mod">
          <ac:chgData name="Jan van Nuland" userId="a82abb82597f8afb" providerId="LiveId" clId="{AC9B4BF9-AA78-4782-B0FE-BE0CAE4E597D}" dt="2024-05-17T15:18:54.983" v="1519" actId="478"/>
          <ac:picMkLst>
            <pc:docMk/>
            <pc:sldMk cId="183616177" sldId="267"/>
            <ac:picMk id="5" creationId="{BE6D8175-D10D-5239-D234-1F29258F7EED}"/>
          </ac:picMkLst>
        </pc:picChg>
        <pc:picChg chg="del">
          <ac:chgData name="Jan van Nuland" userId="a82abb82597f8afb" providerId="LiveId" clId="{AC9B4BF9-AA78-4782-B0FE-BE0CAE4E597D}" dt="2024-05-17T15:17:39.640" v="1498" actId="478"/>
          <ac:picMkLst>
            <pc:docMk/>
            <pc:sldMk cId="183616177" sldId="267"/>
            <ac:picMk id="6" creationId="{7343D898-426D-03A8-B836-FA19D2A80E57}"/>
          </ac:picMkLst>
        </pc:picChg>
        <pc:picChg chg="add mod">
          <ac:chgData name="Jan van Nuland" userId="a82abb82597f8afb" providerId="LiveId" clId="{AC9B4BF9-AA78-4782-B0FE-BE0CAE4E597D}" dt="2024-05-17T16:04:31.896" v="1540" actId="1035"/>
          <ac:picMkLst>
            <pc:docMk/>
            <pc:sldMk cId="183616177" sldId="267"/>
            <ac:picMk id="8" creationId="{34750B37-D3B1-3A28-123C-B38443A1CF4E}"/>
          </ac:picMkLst>
        </pc:picChg>
      </pc:sldChg>
      <pc:sldMasterChg chg="modSldLayout">
        <pc:chgData name="Jan van Nuland" userId="a82abb82597f8afb" providerId="LiveId" clId="{AC9B4BF9-AA78-4782-B0FE-BE0CAE4E597D}" dt="2024-05-19T10:41:33.289" v="1991" actId="1076"/>
        <pc:sldMasterMkLst>
          <pc:docMk/>
          <pc:sldMasterMk cId="2149433029" sldId="2147483648"/>
        </pc:sldMasterMkLst>
        <pc:sldLayoutChg chg="delSp modSp mod">
          <pc:chgData name="Jan van Nuland" userId="a82abb82597f8afb" providerId="LiveId" clId="{AC9B4BF9-AA78-4782-B0FE-BE0CAE4E597D}" dt="2024-05-19T10:41:33.289" v="1991" actId="1076"/>
          <pc:sldLayoutMkLst>
            <pc:docMk/>
            <pc:sldMasterMk cId="2149433029" sldId="2147483648"/>
            <pc:sldLayoutMk cId="1284176599" sldId="2147483650"/>
          </pc:sldLayoutMkLst>
          <pc:spChg chg="del">
            <ac:chgData name="Jan van Nuland" userId="a82abb82597f8afb" providerId="LiveId" clId="{AC9B4BF9-AA78-4782-B0FE-BE0CAE4E597D}" dt="2024-05-19T10:40:25.165" v="1988" actId="478"/>
            <ac:spMkLst>
              <pc:docMk/>
              <pc:sldMasterMk cId="2149433029" sldId="2147483648"/>
              <pc:sldLayoutMk cId="1284176599" sldId="2147483650"/>
              <ac:spMk id="4" creationId="{118F15ED-624E-D5EA-E078-265C0CCD7F95}"/>
            </ac:spMkLst>
          </pc:spChg>
          <pc:spChg chg="mod">
            <ac:chgData name="Jan van Nuland" userId="a82abb82597f8afb" providerId="LiveId" clId="{AC9B4BF9-AA78-4782-B0FE-BE0CAE4E597D}" dt="2024-05-19T10:41:33.289" v="1991" actId="1076"/>
            <ac:spMkLst>
              <pc:docMk/>
              <pc:sldMasterMk cId="2149433029" sldId="2147483648"/>
              <pc:sldLayoutMk cId="1284176599" sldId="2147483650"/>
              <ac:spMk id="6" creationId="{AF73E53C-10B5-13C1-8ADC-4CC17F5F389F}"/>
            </ac:spMkLst>
          </pc:spChg>
        </pc:sldLayoutChg>
      </pc:sldMasterChg>
    </pc:docChg>
  </pc:docChgLst>
  <pc:docChgLst>
    <pc:chgData name="Jan van Nuland" userId="a82abb82597f8afb" providerId="LiveId" clId="{DAA26417-0C81-4F69-8685-514CE08B1D88}"/>
    <pc:docChg chg="undo custSel modSld sldOrd">
      <pc:chgData name="Jan van Nuland" userId="a82abb82597f8afb" providerId="LiveId" clId="{DAA26417-0C81-4F69-8685-514CE08B1D88}" dt="2024-07-01T20:19:56.585" v="2304" actId="14100"/>
      <pc:docMkLst>
        <pc:docMk/>
      </pc:docMkLst>
      <pc:sldChg chg="addSp delSp modSp mod">
        <pc:chgData name="Jan van Nuland" userId="a82abb82597f8afb" providerId="LiveId" clId="{DAA26417-0C81-4F69-8685-514CE08B1D88}" dt="2024-07-01T13:04:58.391" v="348" actId="1038"/>
        <pc:sldMkLst>
          <pc:docMk/>
          <pc:sldMk cId="1562634096" sldId="259"/>
        </pc:sldMkLst>
        <pc:spChg chg="mod">
          <ac:chgData name="Jan van Nuland" userId="a82abb82597f8afb" providerId="LiveId" clId="{DAA26417-0C81-4F69-8685-514CE08B1D88}" dt="2024-07-01T13:04:58.391" v="348" actId="1038"/>
          <ac:spMkLst>
            <pc:docMk/>
            <pc:sldMk cId="1562634096" sldId="259"/>
            <ac:spMk id="2" creationId="{1C7CFF03-9892-E17C-6E4A-5137B7241D44}"/>
          </ac:spMkLst>
        </pc:spChg>
        <pc:spChg chg="del">
          <ac:chgData name="Jan van Nuland" userId="a82abb82597f8afb" providerId="LiveId" clId="{DAA26417-0C81-4F69-8685-514CE08B1D88}" dt="2024-07-01T12:53:34.716" v="31" actId="478"/>
          <ac:spMkLst>
            <pc:docMk/>
            <pc:sldMk cId="1562634096" sldId="259"/>
            <ac:spMk id="5" creationId="{AA66DB1A-1D1A-CDE8-71B0-7B5D8159A3B0}"/>
          </ac:spMkLst>
        </pc:spChg>
        <pc:spChg chg="del">
          <ac:chgData name="Jan van Nuland" userId="a82abb82597f8afb" providerId="LiveId" clId="{DAA26417-0C81-4F69-8685-514CE08B1D88}" dt="2024-07-01T12:53:34.716" v="31" actId="478"/>
          <ac:spMkLst>
            <pc:docMk/>
            <pc:sldMk cId="1562634096" sldId="259"/>
            <ac:spMk id="7" creationId="{12A9AD2A-CF22-375A-B5BB-80575C993064}"/>
          </ac:spMkLst>
        </pc:spChg>
        <pc:spChg chg="del">
          <ac:chgData name="Jan van Nuland" userId="a82abb82597f8afb" providerId="LiveId" clId="{DAA26417-0C81-4F69-8685-514CE08B1D88}" dt="2024-07-01T12:53:34.716" v="31" actId="478"/>
          <ac:spMkLst>
            <pc:docMk/>
            <pc:sldMk cId="1562634096" sldId="259"/>
            <ac:spMk id="8" creationId="{E5DB0FB9-0428-89B8-00A1-31BC2B9B4540}"/>
          </ac:spMkLst>
        </pc:spChg>
        <pc:spChg chg="del">
          <ac:chgData name="Jan van Nuland" userId="a82abb82597f8afb" providerId="LiveId" clId="{DAA26417-0C81-4F69-8685-514CE08B1D88}" dt="2024-07-01T12:53:34.716" v="31" actId="478"/>
          <ac:spMkLst>
            <pc:docMk/>
            <pc:sldMk cId="1562634096" sldId="259"/>
            <ac:spMk id="14" creationId="{9D4C5A36-8990-7E7D-87F9-6346CF588995}"/>
          </ac:spMkLst>
        </pc:spChg>
        <pc:spChg chg="mod ord">
          <ac:chgData name="Jan van Nuland" userId="a82abb82597f8afb" providerId="LiveId" clId="{DAA26417-0C81-4F69-8685-514CE08B1D88}" dt="2024-07-01T13:04:38.699" v="336" actId="1076"/>
          <ac:spMkLst>
            <pc:docMk/>
            <pc:sldMk cId="1562634096" sldId="259"/>
            <ac:spMk id="15" creationId="{3BEE9947-13F5-EEF0-9128-60EF30EDC853}"/>
          </ac:spMkLst>
        </pc:spChg>
        <pc:spChg chg="del">
          <ac:chgData name="Jan van Nuland" userId="a82abb82597f8afb" providerId="LiveId" clId="{DAA26417-0C81-4F69-8685-514CE08B1D88}" dt="2024-07-01T12:53:34.716" v="31" actId="478"/>
          <ac:spMkLst>
            <pc:docMk/>
            <pc:sldMk cId="1562634096" sldId="259"/>
            <ac:spMk id="16" creationId="{158B4BD8-8E7E-7602-9B2E-A4F52BABB892}"/>
          </ac:spMkLst>
        </pc:spChg>
        <pc:spChg chg="del">
          <ac:chgData name="Jan van Nuland" userId="a82abb82597f8afb" providerId="LiveId" clId="{DAA26417-0C81-4F69-8685-514CE08B1D88}" dt="2024-07-01T12:53:34.716" v="31" actId="478"/>
          <ac:spMkLst>
            <pc:docMk/>
            <pc:sldMk cId="1562634096" sldId="259"/>
            <ac:spMk id="17" creationId="{316EF539-52C5-1D53-A068-5444FFCCA506}"/>
          </ac:spMkLst>
        </pc:spChg>
        <pc:spChg chg="del">
          <ac:chgData name="Jan van Nuland" userId="a82abb82597f8afb" providerId="LiveId" clId="{DAA26417-0C81-4F69-8685-514CE08B1D88}" dt="2024-07-01T12:53:34.716" v="31" actId="478"/>
          <ac:spMkLst>
            <pc:docMk/>
            <pc:sldMk cId="1562634096" sldId="259"/>
            <ac:spMk id="19" creationId="{AEE9935A-5113-29C2-DF75-0253A4BC91B1}"/>
          </ac:spMkLst>
        </pc:spChg>
        <pc:picChg chg="del">
          <ac:chgData name="Jan van Nuland" userId="a82abb82597f8afb" providerId="LiveId" clId="{DAA26417-0C81-4F69-8685-514CE08B1D88}" dt="2024-07-01T12:54:40.369" v="83" actId="478"/>
          <ac:picMkLst>
            <pc:docMk/>
            <pc:sldMk cId="1562634096" sldId="259"/>
            <ac:picMk id="6" creationId="{4AE545C1-EF03-91D5-5E52-AE222EAEB26F}"/>
          </ac:picMkLst>
        </pc:picChg>
        <pc:picChg chg="add mod">
          <ac:chgData name="Jan van Nuland" userId="a82abb82597f8afb" providerId="LiveId" clId="{DAA26417-0C81-4F69-8685-514CE08B1D88}" dt="2024-07-01T12:57:11.906" v="92" actId="1076"/>
          <ac:picMkLst>
            <pc:docMk/>
            <pc:sldMk cId="1562634096" sldId="259"/>
            <ac:picMk id="10" creationId="{FC11465C-41D8-F6CF-C986-B000100C5B2A}"/>
          </ac:picMkLst>
        </pc:picChg>
      </pc:sldChg>
      <pc:sldChg chg="addSp delSp modSp mod">
        <pc:chgData name="Jan van Nuland" userId="a82abb82597f8afb" providerId="LiveId" clId="{DAA26417-0C81-4F69-8685-514CE08B1D88}" dt="2024-07-01T12:51:53.296" v="13" actId="1036"/>
        <pc:sldMkLst>
          <pc:docMk/>
          <pc:sldMk cId="1592644037" sldId="260"/>
        </pc:sldMkLst>
        <pc:spChg chg="add del mod">
          <ac:chgData name="Jan van Nuland" userId="a82abb82597f8afb" providerId="LiveId" clId="{DAA26417-0C81-4F69-8685-514CE08B1D88}" dt="2024-07-01T12:50:30.778" v="1" actId="478"/>
          <ac:spMkLst>
            <pc:docMk/>
            <pc:sldMk cId="1592644037" sldId="260"/>
            <ac:spMk id="12" creationId="{51C89312-9F02-D313-8CF7-2DAF9A6984BE}"/>
          </ac:spMkLst>
        </pc:spChg>
        <pc:picChg chg="add mod">
          <ac:chgData name="Jan van Nuland" userId="a82abb82597f8afb" providerId="LiveId" clId="{DAA26417-0C81-4F69-8685-514CE08B1D88}" dt="2024-07-01T12:51:53.296" v="13" actId="1036"/>
          <ac:picMkLst>
            <pc:docMk/>
            <pc:sldMk cId="1592644037" sldId="260"/>
            <ac:picMk id="14" creationId="{9CD3FF48-6D50-8C15-24F0-FB389EDAA17B}"/>
          </ac:picMkLst>
        </pc:picChg>
        <pc:picChg chg="del">
          <ac:chgData name="Jan van Nuland" userId="a82abb82597f8afb" providerId="LiveId" clId="{DAA26417-0C81-4F69-8685-514CE08B1D88}" dt="2024-07-01T12:50:24.588" v="0" actId="478"/>
          <ac:picMkLst>
            <pc:docMk/>
            <pc:sldMk cId="1592644037" sldId="260"/>
            <ac:picMk id="18" creationId="{914E0E4F-A4F7-133A-A9EC-B885B10952E3}"/>
          </ac:picMkLst>
        </pc:picChg>
      </pc:sldChg>
      <pc:sldChg chg="addSp delSp modSp mod">
        <pc:chgData name="Jan van Nuland" userId="a82abb82597f8afb" providerId="LiveId" clId="{DAA26417-0C81-4F69-8685-514CE08B1D88}" dt="2024-07-01T20:17:04.565" v="2267" actId="14100"/>
        <pc:sldMkLst>
          <pc:docMk/>
          <pc:sldMk cId="1498656145" sldId="261"/>
        </pc:sldMkLst>
        <pc:spChg chg="mod">
          <ac:chgData name="Jan van Nuland" userId="a82abb82597f8afb" providerId="LiveId" clId="{DAA26417-0C81-4F69-8685-514CE08B1D88}" dt="2024-07-01T15:19:22.754" v="2117" actId="1076"/>
          <ac:spMkLst>
            <pc:docMk/>
            <pc:sldMk cId="1498656145" sldId="261"/>
            <ac:spMk id="2" creationId="{1C7CFF03-9892-E17C-6E4A-5137B7241D44}"/>
          </ac:spMkLst>
        </pc:spChg>
        <pc:spChg chg="add mod">
          <ac:chgData name="Jan van Nuland" userId="a82abb82597f8afb" providerId="LiveId" clId="{DAA26417-0C81-4F69-8685-514CE08B1D88}" dt="2024-07-01T13:33:32.836" v="844" actId="1076"/>
          <ac:spMkLst>
            <pc:docMk/>
            <pc:sldMk cId="1498656145" sldId="261"/>
            <ac:spMk id="5" creationId="{D8780875-B1CE-08BC-DA16-1462F7B5FAA8}"/>
          </ac:spMkLst>
        </pc:spChg>
        <pc:spChg chg="add mod">
          <ac:chgData name="Jan van Nuland" userId="a82abb82597f8afb" providerId="LiveId" clId="{DAA26417-0C81-4F69-8685-514CE08B1D88}" dt="2024-07-01T13:35:05.528" v="851" actId="1076"/>
          <ac:spMkLst>
            <pc:docMk/>
            <pc:sldMk cId="1498656145" sldId="261"/>
            <ac:spMk id="11" creationId="{BCAE6775-D14E-8ADD-C28F-CA1F555A475B}"/>
          </ac:spMkLst>
        </pc:spChg>
        <pc:spChg chg="del">
          <ac:chgData name="Jan van Nuland" userId="a82abb82597f8afb" providerId="LiveId" clId="{DAA26417-0C81-4F69-8685-514CE08B1D88}" dt="2024-07-01T13:13:45.654" v="372" actId="478"/>
          <ac:spMkLst>
            <pc:docMk/>
            <pc:sldMk cId="1498656145" sldId="261"/>
            <ac:spMk id="12" creationId="{EA9EAF74-FBD0-CA38-FFB4-8197FFBA9188}"/>
          </ac:spMkLst>
        </pc:spChg>
        <pc:spChg chg="add mod">
          <ac:chgData name="Jan van Nuland" userId="a82abb82597f8afb" providerId="LiveId" clId="{DAA26417-0C81-4F69-8685-514CE08B1D88}" dt="2024-07-01T20:17:04.565" v="2267" actId="14100"/>
          <ac:spMkLst>
            <pc:docMk/>
            <pc:sldMk cId="1498656145" sldId="261"/>
            <ac:spMk id="13" creationId="{F05BD0A5-7EFD-9CB2-E8EC-148BE1095318}"/>
          </ac:spMkLst>
        </pc:spChg>
        <pc:spChg chg="del">
          <ac:chgData name="Jan van Nuland" userId="a82abb82597f8afb" providerId="LiveId" clId="{DAA26417-0C81-4F69-8685-514CE08B1D88}" dt="2024-07-01T13:13:36.681" v="370" actId="478"/>
          <ac:spMkLst>
            <pc:docMk/>
            <pc:sldMk cId="1498656145" sldId="261"/>
            <ac:spMk id="14" creationId="{9D4C5A36-8990-7E7D-87F9-6346CF588995}"/>
          </ac:spMkLst>
        </pc:spChg>
        <pc:spChg chg="mod">
          <ac:chgData name="Jan van Nuland" userId="a82abb82597f8afb" providerId="LiveId" clId="{DAA26417-0C81-4F69-8685-514CE08B1D88}" dt="2024-07-01T13:33:24.372" v="843" actId="1076"/>
          <ac:spMkLst>
            <pc:docMk/>
            <pc:sldMk cId="1498656145" sldId="261"/>
            <ac:spMk id="15" creationId="{3BEE9947-13F5-EEF0-9128-60EF30EDC853}"/>
          </ac:spMkLst>
        </pc:spChg>
        <pc:spChg chg="del">
          <ac:chgData name="Jan van Nuland" userId="a82abb82597f8afb" providerId="LiveId" clId="{DAA26417-0C81-4F69-8685-514CE08B1D88}" dt="2024-07-01T13:13:36.681" v="370" actId="478"/>
          <ac:spMkLst>
            <pc:docMk/>
            <pc:sldMk cId="1498656145" sldId="261"/>
            <ac:spMk id="16" creationId="{158B4BD8-8E7E-7602-9B2E-A4F52BABB892}"/>
          </ac:spMkLst>
        </pc:spChg>
        <pc:spChg chg="del">
          <ac:chgData name="Jan van Nuland" userId="a82abb82597f8afb" providerId="LiveId" clId="{DAA26417-0C81-4F69-8685-514CE08B1D88}" dt="2024-07-01T13:13:41.429" v="371" actId="478"/>
          <ac:spMkLst>
            <pc:docMk/>
            <pc:sldMk cId="1498656145" sldId="261"/>
            <ac:spMk id="17" creationId="{316EF539-52C5-1D53-A068-5444FFCCA506}"/>
          </ac:spMkLst>
        </pc:spChg>
        <pc:spChg chg="del">
          <ac:chgData name="Jan van Nuland" userId="a82abb82597f8afb" providerId="LiveId" clId="{DAA26417-0C81-4F69-8685-514CE08B1D88}" dt="2024-07-01T13:13:36.681" v="370" actId="478"/>
          <ac:spMkLst>
            <pc:docMk/>
            <pc:sldMk cId="1498656145" sldId="261"/>
            <ac:spMk id="18" creationId="{9F60B43E-D07A-E50E-D511-2A9D0CCDADEA}"/>
          </ac:spMkLst>
        </pc:spChg>
        <pc:picChg chg="del">
          <ac:chgData name="Jan van Nuland" userId="a82abb82597f8afb" providerId="LiveId" clId="{DAA26417-0C81-4F69-8685-514CE08B1D88}" dt="2024-07-01T13:14:56.779" v="406" actId="478"/>
          <ac:picMkLst>
            <pc:docMk/>
            <pc:sldMk cId="1498656145" sldId="261"/>
            <ac:picMk id="6" creationId="{09397D43-9520-2E57-D823-69AED43390A1}"/>
          </ac:picMkLst>
        </pc:picChg>
        <pc:picChg chg="add mod">
          <ac:chgData name="Jan van Nuland" userId="a82abb82597f8afb" providerId="LiveId" clId="{DAA26417-0C81-4F69-8685-514CE08B1D88}" dt="2024-07-01T13:34:28.398" v="848" actId="1076"/>
          <ac:picMkLst>
            <pc:docMk/>
            <pc:sldMk cId="1498656145" sldId="261"/>
            <ac:picMk id="8" creationId="{E9F30BD3-C028-8A28-3617-3738BD2AAE74}"/>
          </ac:picMkLst>
        </pc:picChg>
        <pc:picChg chg="add mod">
          <ac:chgData name="Jan van Nuland" userId="a82abb82597f8afb" providerId="LiveId" clId="{DAA26417-0C81-4F69-8685-514CE08B1D88}" dt="2024-07-01T13:30:26.414" v="798" actId="1076"/>
          <ac:picMkLst>
            <pc:docMk/>
            <pc:sldMk cId="1498656145" sldId="261"/>
            <ac:picMk id="10" creationId="{2DF6E87F-35EF-D163-0017-9E7BA4C07A13}"/>
          </ac:picMkLst>
        </pc:picChg>
      </pc:sldChg>
      <pc:sldChg chg="addSp delSp modSp mod ord">
        <pc:chgData name="Jan van Nuland" userId="a82abb82597f8afb" providerId="LiveId" clId="{DAA26417-0C81-4F69-8685-514CE08B1D88}" dt="2024-07-01T20:10:10.396" v="2266"/>
        <pc:sldMkLst>
          <pc:docMk/>
          <pc:sldMk cId="960368241" sldId="262"/>
        </pc:sldMkLst>
        <pc:spChg chg="mod">
          <ac:chgData name="Jan van Nuland" userId="a82abb82597f8afb" providerId="LiveId" clId="{DAA26417-0C81-4F69-8685-514CE08B1D88}" dt="2024-07-01T15:18:43.699" v="2092" actId="20577"/>
          <ac:spMkLst>
            <pc:docMk/>
            <pc:sldMk cId="960368241" sldId="262"/>
            <ac:spMk id="2" creationId="{1C7CFF03-9892-E17C-6E4A-5137B7241D44}"/>
          </ac:spMkLst>
        </pc:spChg>
        <pc:spChg chg="del">
          <ac:chgData name="Jan van Nuland" userId="a82abb82597f8afb" providerId="LiveId" clId="{DAA26417-0C81-4F69-8685-514CE08B1D88}" dt="2024-07-01T14:43:04.343" v="1558" actId="478"/>
          <ac:spMkLst>
            <pc:docMk/>
            <pc:sldMk cId="960368241" sldId="262"/>
            <ac:spMk id="7" creationId="{AC583BED-AD76-4C9B-C0F4-F1912A0880B0}"/>
          </ac:spMkLst>
        </pc:spChg>
        <pc:spChg chg="del">
          <ac:chgData name="Jan van Nuland" userId="a82abb82597f8afb" providerId="LiveId" clId="{DAA26417-0C81-4F69-8685-514CE08B1D88}" dt="2024-07-01T14:43:04.343" v="1558" actId="478"/>
          <ac:spMkLst>
            <pc:docMk/>
            <pc:sldMk cId="960368241" sldId="262"/>
            <ac:spMk id="8" creationId="{2D67281C-2145-C5C6-5F8D-F2DBBE972128}"/>
          </ac:spMkLst>
        </pc:spChg>
        <pc:spChg chg="del">
          <ac:chgData name="Jan van Nuland" userId="a82abb82597f8afb" providerId="LiveId" clId="{DAA26417-0C81-4F69-8685-514CE08B1D88}" dt="2024-07-01T14:43:04.343" v="1558" actId="478"/>
          <ac:spMkLst>
            <pc:docMk/>
            <pc:sldMk cId="960368241" sldId="262"/>
            <ac:spMk id="9" creationId="{2567CF02-0ED2-0AEC-3E87-F06AE2DDD48D}"/>
          </ac:spMkLst>
        </pc:spChg>
        <pc:spChg chg="add del mod">
          <ac:chgData name="Jan van Nuland" userId="a82abb82597f8afb" providerId="LiveId" clId="{DAA26417-0C81-4F69-8685-514CE08B1D88}" dt="2024-07-01T20:10:10.396" v="2266"/>
          <ac:spMkLst>
            <pc:docMk/>
            <pc:sldMk cId="960368241" sldId="262"/>
            <ac:spMk id="10" creationId="{9F1D8EAD-8806-3786-C903-5516ED046B0C}"/>
          </ac:spMkLst>
        </pc:spChg>
        <pc:spChg chg="del">
          <ac:chgData name="Jan van Nuland" userId="a82abb82597f8afb" providerId="LiveId" clId="{DAA26417-0C81-4F69-8685-514CE08B1D88}" dt="2024-07-01T14:43:07.002" v="1559" actId="478"/>
          <ac:spMkLst>
            <pc:docMk/>
            <pc:sldMk cId="960368241" sldId="262"/>
            <ac:spMk id="12" creationId="{EA9EAF74-FBD0-CA38-FFB4-8197FFBA9188}"/>
          </ac:spMkLst>
        </pc:spChg>
        <pc:spChg chg="mod">
          <ac:chgData name="Jan van Nuland" userId="a82abb82597f8afb" providerId="LiveId" clId="{DAA26417-0C81-4F69-8685-514CE08B1D88}" dt="2024-07-01T20:08:52.862" v="2264" actId="14100"/>
          <ac:spMkLst>
            <pc:docMk/>
            <pc:sldMk cId="960368241" sldId="262"/>
            <ac:spMk id="15" creationId="{3BEE9947-13F5-EEF0-9128-60EF30EDC853}"/>
          </ac:spMkLst>
        </pc:spChg>
        <pc:spChg chg="del">
          <ac:chgData name="Jan van Nuland" userId="a82abb82597f8afb" providerId="LiveId" clId="{DAA26417-0C81-4F69-8685-514CE08B1D88}" dt="2024-07-01T14:43:04.343" v="1558" actId="478"/>
          <ac:spMkLst>
            <pc:docMk/>
            <pc:sldMk cId="960368241" sldId="262"/>
            <ac:spMk id="16" creationId="{158B4BD8-8E7E-7602-9B2E-A4F52BABB892}"/>
          </ac:spMkLst>
        </pc:spChg>
        <pc:spChg chg="add mod">
          <ac:chgData name="Jan van Nuland" userId="a82abb82597f8afb" providerId="LiveId" clId="{DAA26417-0C81-4F69-8685-514CE08B1D88}" dt="2024-07-01T15:18:19.169" v="2074" actId="1076"/>
          <ac:spMkLst>
            <pc:docMk/>
            <pc:sldMk cId="960368241" sldId="262"/>
            <ac:spMk id="17" creationId="{08488833-D31A-2426-CE5C-7A0FE1A2C4C6}"/>
          </ac:spMkLst>
        </pc:spChg>
        <pc:picChg chg="del">
          <ac:chgData name="Jan van Nuland" userId="a82abb82597f8afb" providerId="LiveId" clId="{DAA26417-0C81-4F69-8685-514CE08B1D88}" dt="2024-07-01T14:42:58.917" v="1557" actId="478"/>
          <ac:picMkLst>
            <pc:docMk/>
            <pc:sldMk cId="960368241" sldId="262"/>
            <ac:picMk id="6" creationId="{55FEBD7D-309A-6CA4-D222-1307E61AF982}"/>
          </ac:picMkLst>
        </pc:picChg>
        <pc:picChg chg="add mod">
          <ac:chgData name="Jan van Nuland" userId="a82abb82597f8afb" providerId="LiveId" clId="{DAA26417-0C81-4F69-8685-514CE08B1D88}" dt="2024-07-01T15:17:15.263" v="2021" actId="1076"/>
          <ac:picMkLst>
            <pc:docMk/>
            <pc:sldMk cId="960368241" sldId="262"/>
            <ac:picMk id="14" creationId="{0C037C6A-6FBA-72A5-D621-5DB8C4553288}"/>
          </ac:picMkLst>
        </pc:picChg>
        <pc:picChg chg="add del mod">
          <ac:chgData name="Jan van Nuland" userId="a82abb82597f8afb" providerId="LiveId" clId="{DAA26417-0C81-4F69-8685-514CE08B1D88}" dt="2024-07-01T15:16:39.523" v="2015" actId="478"/>
          <ac:picMkLst>
            <pc:docMk/>
            <pc:sldMk cId="960368241" sldId="262"/>
            <ac:picMk id="1026" creationId="{46F88BD6-B458-029E-1391-8C1B1B7BFD42}"/>
          </ac:picMkLst>
        </pc:picChg>
      </pc:sldChg>
      <pc:sldChg chg="addSp delSp modSp mod">
        <pc:chgData name="Jan van Nuland" userId="a82abb82597f8afb" providerId="LiveId" clId="{DAA26417-0C81-4F69-8685-514CE08B1D88}" dt="2024-07-01T15:32:57.266" v="2253" actId="14100"/>
        <pc:sldMkLst>
          <pc:docMk/>
          <pc:sldMk cId="2377159989" sldId="263"/>
        </pc:sldMkLst>
        <pc:spChg chg="mod">
          <ac:chgData name="Jan van Nuland" userId="a82abb82597f8afb" providerId="LiveId" clId="{DAA26417-0C81-4F69-8685-514CE08B1D88}" dt="2024-07-01T15:26:38.371" v="2192" actId="6549"/>
          <ac:spMkLst>
            <pc:docMk/>
            <pc:sldMk cId="2377159989" sldId="263"/>
            <ac:spMk id="2" creationId="{1C7CFF03-9892-E17C-6E4A-5137B7241D44}"/>
          </ac:spMkLst>
        </pc:spChg>
        <pc:spChg chg="mod">
          <ac:chgData name="Jan van Nuland" userId="a82abb82597f8afb" providerId="LiveId" clId="{DAA26417-0C81-4F69-8685-514CE08B1D88}" dt="2024-07-01T15:27:05.647" v="2242" actId="313"/>
          <ac:spMkLst>
            <pc:docMk/>
            <pc:sldMk cId="2377159989" sldId="263"/>
            <ac:spMk id="15" creationId="{3BEE9947-13F5-EEF0-9128-60EF30EDC853}"/>
          </ac:spMkLst>
        </pc:spChg>
        <pc:picChg chg="add mod">
          <ac:chgData name="Jan van Nuland" userId="a82abb82597f8afb" providerId="LiveId" clId="{DAA26417-0C81-4F69-8685-514CE08B1D88}" dt="2024-07-01T15:28:04.849" v="2249" actId="1076"/>
          <ac:picMkLst>
            <pc:docMk/>
            <pc:sldMk cId="2377159989" sldId="263"/>
            <ac:picMk id="7" creationId="{BAFE31D3-5210-D4C4-CFCE-CAA39C1F8F7A}"/>
          </ac:picMkLst>
        </pc:picChg>
        <pc:picChg chg="del">
          <ac:chgData name="Jan van Nuland" userId="a82abb82597f8afb" providerId="LiveId" clId="{DAA26417-0C81-4F69-8685-514CE08B1D88}" dt="2024-07-01T15:27:15.249" v="2243" actId="478"/>
          <ac:picMkLst>
            <pc:docMk/>
            <pc:sldMk cId="2377159989" sldId="263"/>
            <ac:picMk id="8" creationId="{F1BC0737-889E-C486-2264-C11D0B9F9036}"/>
          </ac:picMkLst>
        </pc:picChg>
        <pc:picChg chg="del">
          <ac:chgData name="Jan van Nuland" userId="a82abb82597f8afb" providerId="LiveId" clId="{DAA26417-0C81-4F69-8685-514CE08B1D88}" dt="2024-07-01T15:32:48.188" v="2250" actId="478"/>
          <ac:picMkLst>
            <pc:docMk/>
            <pc:sldMk cId="2377159989" sldId="263"/>
            <ac:picMk id="10" creationId="{5AF7CC31-E8E5-2446-705A-4F5C21D5578A}"/>
          </ac:picMkLst>
        </pc:picChg>
        <pc:picChg chg="add mod">
          <ac:chgData name="Jan van Nuland" userId="a82abb82597f8afb" providerId="LiveId" clId="{DAA26417-0C81-4F69-8685-514CE08B1D88}" dt="2024-07-01T15:32:57.266" v="2253" actId="14100"/>
          <ac:picMkLst>
            <pc:docMk/>
            <pc:sldMk cId="2377159989" sldId="263"/>
            <ac:picMk id="11" creationId="{956C4686-B549-C6C5-D9D5-4DD584AB773E}"/>
          </ac:picMkLst>
        </pc:picChg>
      </pc:sldChg>
      <pc:sldChg chg="addSp delSp modSp mod">
        <pc:chgData name="Jan van Nuland" userId="a82abb82597f8afb" providerId="LiveId" clId="{DAA26417-0C81-4F69-8685-514CE08B1D88}" dt="2024-07-01T14:43:57.785" v="1569" actId="20577"/>
        <pc:sldMkLst>
          <pc:docMk/>
          <pc:sldMk cId="3604742061" sldId="264"/>
        </pc:sldMkLst>
        <pc:spChg chg="mod">
          <ac:chgData name="Jan van Nuland" userId="a82abb82597f8afb" providerId="LiveId" clId="{DAA26417-0C81-4F69-8685-514CE08B1D88}" dt="2024-07-01T14:24:15.808" v="1204" actId="1076"/>
          <ac:spMkLst>
            <pc:docMk/>
            <pc:sldMk cId="3604742061" sldId="264"/>
            <ac:spMk id="2" creationId="{1C7CFF03-9892-E17C-6E4A-5137B7241D44}"/>
          </ac:spMkLst>
        </pc:spChg>
        <pc:spChg chg="add mod">
          <ac:chgData name="Jan van Nuland" userId="a82abb82597f8afb" providerId="LiveId" clId="{DAA26417-0C81-4F69-8685-514CE08B1D88}" dt="2024-07-01T14:26:57.730" v="1257" actId="1076"/>
          <ac:spMkLst>
            <pc:docMk/>
            <pc:sldMk cId="3604742061" sldId="264"/>
            <ac:spMk id="10" creationId="{CCF80229-7CDB-2988-8FB4-D816A8F14475}"/>
          </ac:spMkLst>
        </pc:spChg>
        <pc:spChg chg="del">
          <ac:chgData name="Jan van Nuland" userId="a82abb82597f8afb" providerId="LiveId" clId="{DAA26417-0C81-4F69-8685-514CE08B1D88}" dt="2024-07-01T13:48:09.577" v="1016" actId="478"/>
          <ac:spMkLst>
            <pc:docMk/>
            <pc:sldMk cId="3604742061" sldId="264"/>
            <ac:spMk id="12" creationId="{EA9EAF74-FBD0-CA38-FFB4-8197FFBA9188}"/>
          </ac:spMkLst>
        </pc:spChg>
        <pc:spChg chg="del">
          <ac:chgData name="Jan van Nuland" userId="a82abb82597f8afb" providerId="LiveId" clId="{DAA26417-0C81-4F69-8685-514CE08B1D88}" dt="2024-07-01T13:48:09.577" v="1016" actId="478"/>
          <ac:spMkLst>
            <pc:docMk/>
            <pc:sldMk cId="3604742061" sldId="264"/>
            <ac:spMk id="13" creationId="{10FA8DE6-0BE4-4F51-C108-22F09C38F35D}"/>
          </ac:spMkLst>
        </pc:spChg>
        <pc:spChg chg="mod">
          <ac:chgData name="Jan van Nuland" userId="a82abb82597f8afb" providerId="LiveId" clId="{DAA26417-0C81-4F69-8685-514CE08B1D88}" dt="2024-07-01T14:43:57.785" v="1569" actId="20577"/>
          <ac:spMkLst>
            <pc:docMk/>
            <pc:sldMk cId="3604742061" sldId="264"/>
            <ac:spMk id="15" creationId="{3BEE9947-13F5-EEF0-9128-60EF30EDC853}"/>
          </ac:spMkLst>
        </pc:spChg>
        <pc:spChg chg="del">
          <ac:chgData name="Jan van Nuland" userId="a82abb82597f8afb" providerId="LiveId" clId="{DAA26417-0C81-4F69-8685-514CE08B1D88}" dt="2024-07-01T13:48:09.577" v="1016" actId="478"/>
          <ac:spMkLst>
            <pc:docMk/>
            <pc:sldMk cId="3604742061" sldId="264"/>
            <ac:spMk id="16" creationId="{158B4BD8-8E7E-7602-9B2E-A4F52BABB892}"/>
          </ac:spMkLst>
        </pc:spChg>
        <pc:spChg chg="del">
          <ac:chgData name="Jan van Nuland" userId="a82abb82597f8afb" providerId="LiveId" clId="{DAA26417-0C81-4F69-8685-514CE08B1D88}" dt="2024-07-01T13:48:09.577" v="1016" actId="478"/>
          <ac:spMkLst>
            <pc:docMk/>
            <pc:sldMk cId="3604742061" sldId="264"/>
            <ac:spMk id="21" creationId="{89C91C25-9279-4E0F-C5D9-A50E01001D44}"/>
          </ac:spMkLst>
        </pc:spChg>
        <pc:spChg chg="del">
          <ac:chgData name="Jan van Nuland" userId="a82abb82597f8afb" providerId="LiveId" clId="{DAA26417-0C81-4F69-8685-514CE08B1D88}" dt="2024-07-01T13:48:09.577" v="1016" actId="478"/>
          <ac:spMkLst>
            <pc:docMk/>
            <pc:sldMk cId="3604742061" sldId="264"/>
            <ac:spMk id="22" creationId="{3B67BC9B-EAA1-C17A-24C7-7D3D6A044410}"/>
          </ac:spMkLst>
        </pc:spChg>
        <pc:picChg chg="del">
          <ac:chgData name="Jan van Nuland" userId="a82abb82597f8afb" providerId="LiveId" clId="{DAA26417-0C81-4F69-8685-514CE08B1D88}" dt="2024-07-01T13:48:02.053" v="1015" actId="478"/>
          <ac:picMkLst>
            <pc:docMk/>
            <pc:sldMk cId="3604742061" sldId="264"/>
            <ac:picMk id="6" creationId="{7343D898-426D-03A8-B836-FA19D2A80E57}"/>
          </ac:picMkLst>
        </pc:picChg>
        <pc:picChg chg="add mod">
          <ac:chgData name="Jan van Nuland" userId="a82abb82597f8afb" providerId="LiveId" clId="{DAA26417-0C81-4F69-8685-514CE08B1D88}" dt="2024-07-01T14:24:35.969" v="1209" actId="14100"/>
          <ac:picMkLst>
            <pc:docMk/>
            <pc:sldMk cId="3604742061" sldId="264"/>
            <ac:picMk id="7" creationId="{E6B36E87-0314-17D3-D10D-16823E8C66C2}"/>
          </ac:picMkLst>
        </pc:picChg>
        <pc:picChg chg="add mod">
          <ac:chgData name="Jan van Nuland" userId="a82abb82597f8afb" providerId="LiveId" clId="{DAA26417-0C81-4F69-8685-514CE08B1D88}" dt="2024-07-01T14:26:03.304" v="1215" actId="14100"/>
          <ac:picMkLst>
            <pc:docMk/>
            <pc:sldMk cId="3604742061" sldId="264"/>
            <ac:picMk id="9" creationId="{2C78BB38-7E74-CD34-4292-9F0B2EFAF105}"/>
          </ac:picMkLst>
        </pc:picChg>
      </pc:sldChg>
      <pc:sldChg chg="addSp delSp modSp mod delAnim modAnim">
        <pc:chgData name="Jan van Nuland" userId="a82abb82597f8afb" providerId="LiveId" clId="{DAA26417-0C81-4F69-8685-514CE08B1D88}" dt="2024-07-01T15:26:18.621" v="2182" actId="20577"/>
        <pc:sldMkLst>
          <pc:docMk/>
          <pc:sldMk cId="511159581" sldId="266"/>
        </pc:sldMkLst>
        <pc:spChg chg="add del mod">
          <ac:chgData name="Jan van Nuland" userId="a82abb82597f8afb" providerId="LiveId" clId="{DAA26417-0C81-4F69-8685-514CE08B1D88}" dt="2024-07-01T15:26:18.621" v="2182" actId="20577"/>
          <ac:spMkLst>
            <pc:docMk/>
            <pc:sldMk cId="511159581" sldId="266"/>
            <ac:spMk id="15" creationId="{3BEE9947-13F5-EEF0-9128-60EF30EDC853}"/>
          </ac:spMkLst>
        </pc:spChg>
        <pc:picChg chg="del">
          <ac:chgData name="Jan van Nuland" userId="a82abb82597f8afb" providerId="LiveId" clId="{DAA26417-0C81-4F69-8685-514CE08B1D88}" dt="2024-07-01T15:19:50.131" v="2118" actId="478"/>
          <ac:picMkLst>
            <pc:docMk/>
            <pc:sldMk cId="511159581" sldId="266"/>
            <ac:picMk id="4" creationId="{C45C8208-8300-1E6B-6A4C-7111C8CC5B65}"/>
          </ac:picMkLst>
        </pc:picChg>
        <pc:picChg chg="add mod">
          <ac:chgData name="Jan van Nuland" userId="a82abb82597f8afb" providerId="LiveId" clId="{DAA26417-0C81-4F69-8685-514CE08B1D88}" dt="2024-07-01T15:25:31.763" v="2125" actId="14100"/>
          <ac:picMkLst>
            <pc:docMk/>
            <pc:sldMk cId="511159581" sldId="266"/>
            <ac:picMk id="6" creationId="{7329116D-16BD-AFA2-B49A-C60B896E2901}"/>
          </ac:picMkLst>
        </pc:picChg>
      </pc:sldChg>
      <pc:sldChg chg="addSp delSp modSp mod">
        <pc:chgData name="Jan van Nuland" userId="a82abb82597f8afb" providerId="LiveId" clId="{DAA26417-0C81-4F69-8685-514CE08B1D88}" dt="2024-07-01T20:19:56.585" v="2304" actId="14100"/>
        <pc:sldMkLst>
          <pc:docMk/>
          <pc:sldMk cId="183616177" sldId="267"/>
        </pc:sldMkLst>
        <pc:spChg chg="mod">
          <ac:chgData name="Jan van Nuland" userId="a82abb82597f8afb" providerId="LiveId" clId="{DAA26417-0C81-4F69-8685-514CE08B1D88}" dt="2024-07-01T14:45:23.654" v="1590" actId="14100"/>
          <ac:spMkLst>
            <pc:docMk/>
            <pc:sldMk cId="183616177" sldId="267"/>
            <ac:spMk id="2" creationId="{1C7CFF03-9892-E17C-6E4A-5137B7241D44}"/>
          </ac:spMkLst>
        </pc:spChg>
        <pc:spChg chg="del">
          <ac:chgData name="Jan van Nuland" userId="a82abb82597f8afb" providerId="LiveId" clId="{DAA26417-0C81-4F69-8685-514CE08B1D88}" dt="2024-07-01T14:27:49.833" v="1278" actId="478"/>
          <ac:spMkLst>
            <pc:docMk/>
            <pc:sldMk cId="183616177" sldId="267"/>
            <ac:spMk id="12" creationId="{EA9EAF74-FBD0-CA38-FFB4-8197FFBA9188}"/>
          </ac:spMkLst>
        </pc:spChg>
        <pc:spChg chg="del">
          <ac:chgData name="Jan van Nuland" userId="a82abb82597f8afb" providerId="LiveId" clId="{DAA26417-0C81-4F69-8685-514CE08B1D88}" dt="2024-07-01T14:27:46.638" v="1277" actId="478"/>
          <ac:spMkLst>
            <pc:docMk/>
            <pc:sldMk cId="183616177" sldId="267"/>
            <ac:spMk id="13" creationId="{10FA8DE6-0BE4-4F51-C108-22F09C38F35D}"/>
          </ac:spMkLst>
        </pc:spChg>
        <pc:spChg chg="mod">
          <ac:chgData name="Jan van Nuland" userId="a82abb82597f8afb" providerId="LiveId" clId="{DAA26417-0C81-4F69-8685-514CE08B1D88}" dt="2024-07-01T20:19:56.585" v="2304" actId="14100"/>
          <ac:spMkLst>
            <pc:docMk/>
            <pc:sldMk cId="183616177" sldId="267"/>
            <ac:spMk id="15" creationId="{3BEE9947-13F5-EEF0-9128-60EF30EDC853}"/>
          </ac:spMkLst>
        </pc:spChg>
        <pc:spChg chg="del">
          <ac:chgData name="Jan van Nuland" userId="a82abb82597f8afb" providerId="LiveId" clId="{DAA26417-0C81-4F69-8685-514CE08B1D88}" dt="2024-07-01T14:27:46.638" v="1277" actId="478"/>
          <ac:spMkLst>
            <pc:docMk/>
            <pc:sldMk cId="183616177" sldId="267"/>
            <ac:spMk id="16" creationId="{158B4BD8-8E7E-7602-9B2E-A4F52BABB892}"/>
          </ac:spMkLst>
        </pc:spChg>
        <pc:spChg chg="del">
          <ac:chgData name="Jan van Nuland" userId="a82abb82597f8afb" providerId="LiveId" clId="{DAA26417-0C81-4F69-8685-514CE08B1D88}" dt="2024-07-01T14:27:46.638" v="1277" actId="478"/>
          <ac:spMkLst>
            <pc:docMk/>
            <pc:sldMk cId="183616177" sldId="267"/>
            <ac:spMk id="21" creationId="{89C91C25-9279-4E0F-C5D9-A50E01001D44}"/>
          </ac:spMkLst>
        </pc:spChg>
        <pc:spChg chg="del">
          <ac:chgData name="Jan van Nuland" userId="a82abb82597f8afb" providerId="LiveId" clId="{DAA26417-0C81-4F69-8685-514CE08B1D88}" dt="2024-07-01T14:27:46.638" v="1277" actId="478"/>
          <ac:spMkLst>
            <pc:docMk/>
            <pc:sldMk cId="183616177" sldId="267"/>
            <ac:spMk id="22" creationId="{3B67BC9B-EAA1-C17A-24C7-7D3D6A044410}"/>
          </ac:spMkLst>
        </pc:spChg>
        <pc:picChg chg="add mod">
          <ac:chgData name="Jan van Nuland" userId="a82abb82597f8afb" providerId="LiveId" clId="{DAA26417-0C81-4F69-8685-514CE08B1D88}" dt="2024-07-01T14:39:55.149" v="1534" actId="1076"/>
          <ac:picMkLst>
            <pc:docMk/>
            <pc:sldMk cId="183616177" sldId="267"/>
            <ac:picMk id="6" creationId="{DD428FBE-C4BE-FD4E-D57C-D5E5D786B16D}"/>
          </ac:picMkLst>
        </pc:picChg>
        <pc:picChg chg="del">
          <ac:chgData name="Jan van Nuland" userId="a82abb82597f8afb" providerId="LiveId" clId="{DAA26417-0C81-4F69-8685-514CE08B1D88}" dt="2024-07-01T14:27:51.255" v="1279" actId="478"/>
          <ac:picMkLst>
            <pc:docMk/>
            <pc:sldMk cId="183616177" sldId="267"/>
            <ac:picMk id="8" creationId="{34750B37-D3B1-3A28-123C-B38443A1CF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6697791-FA99-84C4-9F24-8A9CA6C34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GOTD 1629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181140-43DF-B028-D874-63FC8B1DD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/>
              <a:t>Hand-out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386D6B-051C-2746-F3FF-4D80953A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/>
              <a:t>©© 2024 Jan van Nuland – canonrosmalen@gmail.com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8440D7-DD47-4A20-BBFE-B269D8806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NL" dirty="0"/>
              <a:t>Voor Heemkundekring Rosmalen</a:t>
            </a:r>
          </a:p>
        </p:txBody>
      </p:sp>
    </p:spTree>
    <p:extLst>
      <p:ext uri="{BB962C8B-B14F-4D97-AF65-F5344CB8AC3E}">
        <p14:creationId xmlns:p14="http://schemas.microsoft.com/office/powerpoint/2010/main" val="11736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284C-E105-462E-AD44-86EB2064CBC4}" type="datetimeFigureOut">
              <a:rPr lang="nl-NL" smtClean="0"/>
              <a:t>1-7-2024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17C1-14AA-4356-AB67-014820C68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0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6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83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22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5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3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E6EAE-BF64-5035-102B-99BC3A64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577F98-26D0-42F7-D9B3-3BBE25D2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85225-9D37-C09E-1987-104B59FF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DB-9C5A-4191-B6CC-03021533CD3A}" type="datetime1">
              <a:rPr lang="nl-NL" smtClean="0"/>
              <a:t>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7806-1EA1-F1D5-B7BB-5EAAF79C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24E48-269D-93EA-4E29-1E0F92D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6C9B-6B15-E4CA-6E8B-5082868B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D89C11-7D35-02CB-9AC6-0BABB64D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9397-0D5E-B172-0486-0128290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3640-0C44-4095-A4CC-56EC53F92852}" type="datetime1">
              <a:rPr lang="nl-NL" smtClean="0"/>
              <a:t>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C9513-BF90-80B6-C47F-6DC77164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3F9F6-1192-5CC1-48EA-FDD631C1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733497-2885-0D6B-780D-FFF4DABE4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24FDD-8B1B-A0D6-510F-1748F34A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2BCCD8-C6DE-7EF2-BC50-C1ABBF25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2EA9-AF0F-49C2-97EB-A9B740ECB935}" type="datetime1">
              <a:rPr lang="nl-NL" smtClean="0"/>
              <a:t>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976AFF-AB9B-2D6D-76D4-ADA176CE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02F90E-0F1D-DC39-2CB0-A9ACAAD6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6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BBE8-A6AD-2372-CC6F-F96AB2AE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8D2ED-60BD-129C-9B10-C3624C86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89C45-85AA-B137-D87B-403F73B2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3E53C-10B5-13C1-8ADC-4CC17F5F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37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FCA4F1-249A-491C-828F-122B510891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A58CE-90CD-4646-CD20-C311B0F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5CC82-1AAB-2626-A818-FB2C97DB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9C0-5CFF-D92A-0FB8-A3C58931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6370-6D55-43EA-A35D-7AA02464CAEB}" type="datetime1">
              <a:rPr lang="nl-NL" smtClean="0"/>
              <a:t>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B9C71-5A31-038F-7783-318EF25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63E64-C676-7872-256C-B9FB991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86C1-6176-3138-8D29-75A4FD8C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FF0A1-ECD0-1D4E-D70B-F1BC038B3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6624B8-566A-9675-0761-C19D607D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1C9A83-2307-30E4-9D08-A70C7E02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BACC-468F-4A0B-905B-A6488C1137D5}" type="datetime1">
              <a:rPr lang="nl-NL" smtClean="0"/>
              <a:t>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86D0D-4CBD-023A-7E72-C0EE1101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9E34D-972D-43B3-0FCE-55EBB1B8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77AEC-44B0-4253-E4CC-C38484C7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F26B1-23E0-ABD9-241D-A7AE0CAD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BDB1F-734D-2C3E-F087-8BE81D56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15192-D328-0667-2C97-242C08D79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FE905D-5828-5C2B-3608-F76A638A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4C1DAA-4EA7-127F-F9F4-5CD4A473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D9C0-04FD-408D-8F3E-B55AEDB29589}" type="datetime1">
              <a:rPr lang="nl-NL" smtClean="0"/>
              <a:t>1-7-2024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72C9C6-51F3-F2FF-CD97-9A806CFE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440F86-7769-CA59-8696-161BBD6A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8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8E04-8091-D885-9C44-AD7DFB8A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EEA243-DFF8-62A3-8E88-F5BF2D3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2D4-EA93-4EAD-8182-E66D361D94BE}" type="datetime1">
              <a:rPr lang="nl-NL" smtClean="0"/>
              <a:t>1-7-2024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1B8B93-BB80-D4E0-4648-F06AF71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36396-CD4C-7C7E-0E9C-62AF02EE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ADC395-9D4B-0FBC-4E68-46B55FCF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CE6E-074D-4D58-B945-4C98D989A5E9}" type="datetime1">
              <a:rPr lang="nl-NL" smtClean="0"/>
              <a:t>1-7-2024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5A3F77-B1F6-A51B-666E-2A6F03D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20251-A6FB-3562-9375-30106003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40E3A-4DA8-33EB-C6DE-F623242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21CCB-5C65-3E73-02FB-C1C9BC5E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33C70-9460-0A71-F7CF-7CF14959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886E0-D210-31FA-76A4-5659018A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89D9-E9B4-4D8A-8114-9CB641238D9B}" type="datetime1">
              <a:rPr lang="nl-NL" smtClean="0"/>
              <a:t>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DE159-415E-95F8-C834-9ED4D4F6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0E9539-B49D-3BE6-C1D2-6CB316B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8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7C187-2194-A497-4A55-379EE9D5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48D045-32CB-F9AC-DB4D-5EBED2D1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5D47D0-5DD1-7D18-EDC6-BF443268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53708-6DFC-8A29-F6AE-A92877B6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98EE-D3A7-477F-A09E-3CF710698997}" type="datetime1">
              <a:rPr lang="nl-NL" smtClean="0"/>
              <a:t>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6D2AD0-CB66-C856-9D71-99CB2FCB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8CF42-8110-37CF-AE2B-8F96141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A6A3D6-8EEC-BB3D-3A09-166DD5A7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5EA6F-D273-7A6C-5E0D-AC735861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A8FA6-BB2D-2F84-2CB7-7E7B22A5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74612-5B60-44DA-BE64-5B46241D547D}" type="datetime1">
              <a:rPr lang="nl-NL" smtClean="0"/>
              <a:t>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EEB69-3EE4-AEDF-4B2E-217AD3A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5F4038-3366-B2C0-6AE0-A94DF44D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4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B26eNUzDo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anonvannederland.nl/nl/page/298752/huis-van-de-toekomst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259D529-DEFA-DA55-5197-49FBD9CAEB1C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EEDEC030-063F-6550-36AD-D916FBB4B48A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5C63CF3-E94B-6D21-14E4-BAA93E884EAE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Afbeelding 6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74F61E3-BE1F-04B2-528D-18F0009A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8" name="Afbeelding 7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79CE0145-F0C1-726C-9F6A-E8B02F45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81D0D91-79A8-D858-CC66-8A973018A06F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9144E7B-A1D7-9D19-5587-820AF3C9A3A4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5AD8A3-46B1-3C14-ED9B-1703EDE3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CD4D7-3521-AE22-F5E3-A194502A0F1A}"/>
              </a:ext>
            </a:extLst>
          </p:cNvPr>
          <p:cNvSpPr>
            <a:spLocks noGrp="1"/>
          </p:cNvSpPr>
          <p:nvPr/>
        </p:nvSpPr>
        <p:spPr>
          <a:xfrm>
            <a:off x="1278349" y="1771173"/>
            <a:ext cx="2207327" cy="395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FF6026"/>
                </a:solidFill>
              </a:rPr>
              <a:t>Waar?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Wat?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Wie?</a:t>
            </a:r>
          </a:p>
          <a:p>
            <a:endParaRPr lang="nl-NL" sz="3600" dirty="0">
              <a:solidFill>
                <a:srgbClr val="FF6026"/>
              </a:solidFill>
            </a:endParaRPr>
          </a:p>
          <a:p>
            <a:r>
              <a:rPr lang="nl-NL" sz="3600" dirty="0">
                <a:solidFill>
                  <a:srgbClr val="FF6026"/>
                </a:solidFill>
              </a:rPr>
              <a:t>Wanneer?</a:t>
            </a:r>
          </a:p>
        </p:txBody>
      </p:sp>
      <p:pic>
        <p:nvPicPr>
          <p:cNvPr id="14" name="Afbeelding 13" descr="Afbeelding met tekst, buitenshuis, boom, wegbebakening&#10;&#10;Automatisch gegenereerde beschrijving">
            <a:extLst>
              <a:ext uri="{FF2B5EF4-FFF2-40B4-BE49-F238E27FC236}">
                <a16:creationId xmlns:a16="http://schemas.microsoft.com/office/drawing/2014/main" id="{9CD3FF48-6D50-8C15-24F0-FB389EDAA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65" y="509480"/>
            <a:ext cx="8707035" cy="58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790859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Gemeente Rosmalen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pic>
        <p:nvPicPr>
          <p:cNvPr id="10" name="Afbeelding 9" descr="Afbeelding met buitenshuis, teken, tekst, hemel&#10;&#10;Automatisch gegenereerde beschrijving">
            <a:extLst>
              <a:ext uri="{FF2B5EF4-FFF2-40B4-BE49-F238E27FC236}">
                <a16:creationId xmlns:a16="http://schemas.microsoft.com/office/drawing/2014/main" id="{FC11465C-41D8-F6CF-C986-B000100C5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30" y="899416"/>
            <a:ext cx="7265670" cy="499589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25730" y="2454836"/>
            <a:ext cx="55767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Tot 1996 Rosmalen eigen gemeentebestuur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Hintham hoorde bij gemeente Rosmalen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Al in 1300 eigendom gemeenschappelijke </a:t>
            </a:r>
            <a:r>
              <a:rPr lang="nl-NL" sz="2000" dirty="0">
                <a:solidFill>
                  <a:schemeClr val="bg1"/>
                </a:solidFill>
              </a:rPr>
              <a:t>grond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bg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In 1996 komt Rosmalen bij gemeente ‘s-</a:t>
            </a:r>
            <a:r>
              <a:rPr lang="nl-NL" sz="2000" dirty="0" err="1"/>
              <a:t>Hertogenboch</a:t>
            </a: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De plaatsnaamborden laten dat zien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6263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4" y="1790859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Veel werk na WOII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2557" y="2466331"/>
            <a:ext cx="474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In Rosmalen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bouwbedrijven</a:t>
            </a:r>
            <a:endParaRPr lang="en-US" sz="2000" dirty="0"/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/>
              <a:t>Heijmans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 err="1"/>
              <a:t>Hoedemakers</a:t>
            </a:r>
            <a:endParaRPr lang="en-US" sz="2000" dirty="0"/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/>
              <a:t>Pennings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 err="1"/>
              <a:t>E.v.a.</a:t>
            </a:r>
            <a:endParaRPr lang="en-US" sz="2000" dirty="0"/>
          </a:p>
          <a:p>
            <a:pPr marL="639763" lvl="1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000" dirty="0"/>
              <a:t>In Den Bosch </a:t>
            </a:r>
            <a:r>
              <a:rPr lang="en-US" sz="2000" dirty="0" err="1"/>
              <a:t>nog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werk</a:t>
            </a:r>
            <a:r>
              <a:rPr lang="en-US" sz="2000" dirty="0"/>
              <a:t>: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/>
              <a:t>Willem II (</a:t>
            </a:r>
            <a:r>
              <a:rPr lang="en-US" sz="2000" dirty="0" err="1"/>
              <a:t>sigaren</a:t>
            </a:r>
            <a:r>
              <a:rPr lang="en-US" sz="2000" dirty="0"/>
              <a:t>)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/>
              <a:t>De Gruyter (</a:t>
            </a:r>
            <a:r>
              <a:rPr lang="en-US" sz="2000" dirty="0" err="1"/>
              <a:t>produkten</a:t>
            </a:r>
            <a:r>
              <a:rPr lang="en-US" sz="2000" dirty="0"/>
              <a:t> </a:t>
            </a:r>
            <a:r>
              <a:rPr lang="en-US" sz="2000" dirty="0" err="1"/>
              <a:t>supermarkt</a:t>
            </a:r>
            <a:r>
              <a:rPr lang="en-US" sz="2000" dirty="0"/>
              <a:t>)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/>
              <a:t>Grasso (</a:t>
            </a:r>
            <a:r>
              <a:rPr lang="en-US" sz="2000" dirty="0" err="1"/>
              <a:t>koelmachines</a:t>
            </a:r>
            <a:r>
              <a:rPr lang="en-US" sz="2000" dirty="0"/>
              <a:t>)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en-US" sz="2000" dirty="0"/>
              <a:t>Remington (</a:t>
            </a:r>
            <a:r>
              <a:rPr lang="en-US" sz="2000" dirty="0" err="1"/>
              <a:t>kantoormachines</a:t>
            </a:r>
            <a:r>
              <a:rPr lang="en-US" sz="2000" dirty="0"/>
              <a:t>)</a:t>
            </a:r>
            <a:endParaRPr lang="nl-NL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2D662B6-A19A-ED1F-1020-1194C2E01C68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67E91056-AA6E-7D64-79F1-B795DF153A67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1050C745-08D8-0691-E1F9-266B9827376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3BB0A80F-EEAE-4498-D400-FF51D6AC4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CFA78540-46A5-5130-2134-10109D6D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95A22E7-A789-3CFA-13E3-167853A68651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AECD0E0B-E6F9-C183-2F21-9D127CDE2892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E9FA2E-38FF-1160-9201-4736F7B8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3</a:t>
            </a:fld>
            <a:endParaRPr lang="nl-NL"/>
          </a:p>
        </p:txBody>
      </p:sp>
      <p:pic>
        <p:nvPicPr>
          <p:cNvPr id="14" name="Afbeelding 13" descr="Afbeelding met hemel, buitenshuis, water, hangbrug&#10;&#10;Automatisch gegenereerde beschrijving">
            <a:extLst>
              <a:ext uri="{FF2B5EF4-FFF2-40B4-BE49-F238E27FC236}">
                <a16:creationId xmlns:a16="http://schemas.microsoft.com/office/drawing/2014/main" id="{0C037C6A-6FBA-72A5-D621-5DB8C4553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53" y="395656"/>
            <a:ext cx="7425690" cy="577256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08488833-D31A-2426-CE5C-7A0FE1A2C4C6}"/>
              </a:ext>
            </a:extLst>
          </p:cNvPr>
          <p:cNvSpPr txBox="1"/>
          <p:nvPr/>
        </p:nvSpPr>
        <p:spPr>
          <a:xfrm>
            <a:off x="5880152" y="6277678"/>
            <a:ext cx="517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Aanleg</a:t>
            </a:r>
            <a:r>
              <a:rPr lang="en-US" i="1" dirty="0"/>
              <a:t> </a:t>
            </a:r>
            <a:r>
              <a:rPr lang="en-US" i="1" dirty="0" err="1"/>
              <a:t>brug</a:t>
            </a:r>
            <a:r>
              <a:rPr lang="en-US" i="1" dirty="0"/>
              <a:t> </a:t>
            </a:r>
            <a:r>
              <a:rPr lang="en-US" i="1" dirty="0" err="1"/>
              <a:t>bij</a:t>
            </a:r>
            <a:r>
              <a:rPr lang="en-US" i="1" dirty="0"/>
              <a:t> Zaltbommel door Heijmans in 1995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96036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0" y="1684746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Dus meer huizen!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69294" y="2348723"/>
            <a:ext cx="1347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In 1785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In 1880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In 1915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In 1960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In 1985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In 2022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4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780875-B1CE-08BC-DA16-1462F7B5FAA8}"/>
              </a:ext>
            </a:extLst>
          </p:cNvPr>
          <p:cNvSpPr txBox="1"/>
          <p:nvPr/>
        </p:nvSpPr>
        <p:spPr>
          <a:xfrm>
            <a:off x="1399795" y="2348723"/>
            <a:ext cx="22277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1000 inwoners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dirty="0"/>
              <a:t>3000 inwoners</a:t>
            </a:r>
          </a:p>
          <a:p>
            <a:endParaRPr lang="nl-NL" sz="2000" dirty="0"/>
          </a:p>
          <a:p>
            <a:r>
              <a:rPr lang="nl-NL" sz="2000" dirty="0"/>
              <a:t>4106 inwoners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dirty="0"/>
              <a:t>10.000 inwoners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dirty="0"/>
              <a:t>25.000 inwoners</a:t>
            </a:r>
          </a:p>
          <a:p>
            <a:endParaRPr lang="nl-NL" sz="2000" dirty="0"/>
          </a:p>
          <a:p>
            <a:r>
              <a:rPr lang="nl-NL" sz="2000" dirty="0"/>
              <a:t>38.000 inwoners</a:t>
            </a:r>
          </a:p>
        </p:txBody>
      </p:sp>
      <p:pic>
        <p:nvPicPr>
          <p:cNvPr id="8" name="Afbeelding 7" descr="Afbeelding met buitenshuis, Woonwijk, huis, voorstad&#10;&#10;Automatisch gegenereerde beschrijving">
            <a:extLst>
              <a:ext uri="{FF2B5EF4-FFF2-40B4-BE49-F238E27FC236}">
                <a16:creationId xmlns:a16="http://schemas.microsoft.com/office/drawing/2014/main" id="{E9F30BD3-C028-8A28-3617-3738BD2AA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3" y="0"/>
            <a:ext cx="7182197" cy="4874902"/>
          </a:xfrm>
          <a:prstGeom prst="rect">
            <a:avLst/>
          </a:prstGeom>
        </p:spPr>
      </p:pic>
      <p:pic>
        <p:nvPicPr>
          <p:cNvPr id="10" name="Afbeelding 9" descr="Afbeelding met persoon, kleding, jongen, schoeisel&#10;&#10;Automatisch gegenereerde beschrijving">
            <a:extLst>
              <a:ext uri="{FF2B5EF4-FFF2-40B4-BE49-F238E27FC236}">
                <a16:creationId xmlns:a16="http://schemas.microsoft.com/office/drawing/2014/main" id="{2DF6E87F-35EF-D163-0017-9E7BA4C07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0" y="233577"/>
            <a:ext cx="2128290" cy="595443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CAE6775-D14E-8ADD-C28F-CA1F555A475B}"/>
              </a:ext>
            </a:extLst>
          </p:cNvPr>
          <p:cNvSpPr txBox="1"/>
          <p:nvPr/>
        </p:nvSpPr>
        <p:spPr>
          <a:xfrm>
            <a:off x="10104120" y="6195217"/>
            <a:ext cx="194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Maartje Remmers, </a:t>
            </a:r>
          </a:p>
          <a:p>
            <a:r>
              <a:rPr lang="nl-NL" sz="1400" i="1" dirty="0"/>
              <a:t>de 25.000-ste inwoner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05BD0A5-7EFD-9CB2-E8EC-148BE1095318}"/>
              </a:ext>
            </a:extLst>
          </p:cNvPr>
          <p:cNvSpPr txBox="1"/>
          <p:nvPr/>
        </p:nvSpPr>
        <p:spPr>
          <a:xfrm>
            <a:off x="1385156" y="5840844"/>
            <a:ext cx="701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Na WO II kwamen er  steeds weer nieuwe wijken bij:</a:t>
            </a:r>
          </a:p>
          <a:p>
            <a:r>
              <a:rPr lang="nl-NL" sz="2000" dirty="0"/>
              <a:t>‘t Ven, De Sparrenburg, De </a:t>
            </a:r>
            <a:r>
              <a:rPr lang="nl-NL" sz="2000" dirty="0" err="1"/>
              <a:t>Overlaet</a:t>
            </a:r>
            <a:r>
              <a:rPr lang="nl-NL" sz="2000" dirty="0"/>
              <a:t> en  De Groote Wielen.</a:t>
            </a:r>
          </a:p>
        </p:txBody>
      </p:sp>
    </p:spTree>
    <p:extLst>
      <p:ext uri="{BB962C8B-B14F-4D97-AF65-F5344CB8AC3E}">
        <p14:creationId xmlns:p14="http://schemas.microsoft.com/office/powerpoint/2010/main" val="14986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2051781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Huis van de Toekomst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76812" y="2971818"/>
            <a:ext cx="4892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Na WO II ook veel nieuwe uitvindingen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Televisie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Computer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Smartphone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Van 1989 – 1996 in Rosmalen: 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Huis van de Toekomst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Bedacht door </a:t>
            </a:r>
            <a:r>
              <a:rPr lang="nl-NL" sz="2000" dirty="0" err="1"/>
              <a:t>Chriet</a:t>
            </a:r>
            <a:r>
              <a:rPr lang="nl-NL" sz="2000" dirty="0"/>
              <a:t> </a:t>
            </a:r>
            <a:r>
              <a:rPr lang="nl-NL" sz="2000" dirty="0" err="1"/>
              <a:t>Titulaer</a:t>
            </a:r>
            <a:endParaRPr lang="nl-NL" sz="2000" dirty="0"/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Voorspellingen komen uit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DD46A3B-6D0E-B6DA-A4CB-F38A12508BA8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25AF69BA-88D2-F032-2899-B6A3AF632F4E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BE603FF0-A7E7-8D33-9E84-8DB403969ADD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4D12C2A4-F94A-19F7-2875-D39FE218C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2A97515-D9BD-3F62-19F8-74E09917F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13942552-2660-70B7-9733-E6DCE7CEF08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079A23BD-0188-BDDC-5325-F1BD9B63350C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BE8120-9710-7C82-2DC5-9E3B5BBB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5</a:t>
            </a:fld>
            <a:endParaRPr lang="nl-NL"/>
          </a:p>
        </p:txBody>
      </p:sp>
      <p:pic>
        <p:nvPicPr>
          <p:cNvPr id="7" name="Afbeelding 6" descr="Afbeelding met buitenshuis, plant, boom, grond&#10;&#10;Automatisch gegenereerde beschrijving">
            <a:extLst>
              <a:ext uri="{FF2B5EF4-FFF2-40B4-BE49-F238E27FC236}">
                <a16:creationId xmlns:a16="http://schemas.microsoft.com/office/drawing/2014/main" id="{E6B36E87-0314-17D3-D10D-16823E8C6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67" y="0"/>
            <a:ext cx="7085434" cy="4777740"/>
          </a:xfrm>
          <a:prstGeom prst="rect">
            <a:avLst/>
          </a:prstGeom>
        </p:spPr>
      </p:pic>
      <p:pic>
        <p:nvPicPr>
          <p:cNvPr id="9" name="Afbeelding 8" descr="Afbeelding met kleding, persoon, Menselijk gezicht, tekst&#10;&#10;Automatisch gegenereerde beschrijving">
            <a:extLst>
              <a:ext uri="{FF2B5EF4-FFF2-40B4-BE49-F238E27FC236}">
                <a16:creationId xmlns:a16="http://schemas.microsoft.com/office/drawing/2014/main" id="{2C78BB38-7E74-CD34-4292-9F0B2EFAF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88" y="3703320"/>
            <a:ext cx="2299411" cy="31546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CF80229-7CDB-2988-8FB4-D816A8F14475}"/>
              </a:ext>
            </a:extLst>
          </p:cNvPr>
          <p:cNvSpPr txBox="1"/>
          <p:nvPr/>
        </p:nvSpPr>
        <p:spPr>
          <a:xfrm>
            <a:off x="7223122" y="5710019"/>
            <a:ext cx="258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Bedenker</a:t>
            </a:r>
            <a:r>
              <a:rPr lang="en-US" i="1" dirty="0"/>
              <a:t> en </a:t>
            </a:r>
            <a:r>
              <a:rPr lang="en-US" i="1" dirty="0" err="1"/>
              <a:t>voorspeller</a:t>
            </a:r>
            <a:endParaRPr lang="en-US" i="1" dirty="0"/>
          </a:p>
          <a:p>
            <a:r>
              <a:rPr lang="en-US" i="1" dirty="0" err="1"/>
              <a:t>Chriet</a:t>
            </a:r>
            <a:r>
              <a:rPr lang="en-US" i="1" dirty="0"/>
              <a:t> </a:t>
            </a:r>
            <a:r>
              <a:rPr lang="en-US" i="1" dirty="0" err="1"/>
              <a:t>Titulaer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60474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2040442"/>
            <a:ext cx="4641183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Wow: Kanaalpark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02267" y="2899782"/>
            <a:ext cx="49040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2015: Opening Maximakanaal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Omlegging Zuid-Willemsvaart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Den Dungen – Gewande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7 jaar gegraven en aangelegd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Nodig omdat schepen groter werden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Er langs nieuw: Kanaalpark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Langs </a:t>
            </a:r>
            <a:r>
              <a:rPr lang="nl-NL" sz="2000" dirty="0" err="1"/>
              <a:t>Rosmalense</a:t>
            </a:r>
            <a:r>
              <a:rPr lang="nl-NL" sz="2000" dirty="0"/>
              <a:t> Aa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Planten en dieren komen terug</a:t>
            </a:r>
          </a:p>
          <a:p>
            <a:pPr marL="639763" lvl="1" indent="-182563">
              <a:buFont typeface="Arial" panose="020B0604020202020204" pitchFamily="34" charset="0"/>
              <a:buChar char="•"/>
            </a:pPr>
            <a:r>
              <a:rPr lang="nl-NL" sz="2000" dirty="0"/>
              <a:t>O.a. kudde Rode Geuzen (koeien)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DD46A3B-6D0E-B6DA-A4CB-F38A12508BA8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25AF69BA-88D2-F032-2899-B6A3AF632F4E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BE603FF0-A7E7-8D33-9E84-8DB403969ADD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4D12C2A4-F94A-19F7-2875-D39FE218C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2A97515-D9BD-3F62-19F8-74E09917F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13942552-2660-70B7-9733-E6DCE7CEF08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079A23BD-0188-BDDC-5325-F1BD9B63350C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9A8F99-ED3A-586E-4A27-9AA73703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 descr="Afbeelding met gras, buitenshuis, hemel, weiland&#10;&#10;Automatisch gegenereerde beschrijving">
            <a:extLst>
              <a:ext uri="{FF2B5EF4-FFF2-40B4-BE49-F238E27FC236}">
                <a16:creationId xmlns:a16="http://schemas.microsoft.com/office/drawing/2014/main" id="{DD428FBE-C4BE-FD4E-D57C-D5E5D786B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24" y="613766"/>
            <a:ext cx="7287676" cy="54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0" y="5835278"/>
            <a:ext cx="167406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Extra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2585655" y="6099145"/>
            <a:ext cx="968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Filmpje : Het Huis van de Toekomst in ANDERE TIJDEN ( 8 minuten) </a:t>
            </a:r>
            <a:endParaRPr lang="nl-NL" sz="2000" b="1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8B10566-6AD0-84DE-9649-0FE12B183F1D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041BA05-18C1-5652-3BF6-BEDA53BD415F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0E5E1FD8-5183-AC7B-D01E-EFA2F2D6AB9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E374A8D5-92CD-FCA7-F358-ACFB9B6B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6" name="Afbeelding 15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FB68505-D4A6-CE1B-9616-DF5232BA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E4E1673-9669-C843-AE62-375098099629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9009A77-7226-5ED4-B761-6EE0D295B257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465546-DEA1-2E10-B243-FA93DF4B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7</a:t>
            </a:fld>
            <a:endParaRPr lang="nl-NL"/>
          </a:p>
        </p:txBody>
      </p:sp>
      <p:pic>
        <p:nvPicPr>
          <p:cNvPr id="6" name="Onlinemedia 5" title="Het huis van de toekomst | ANDERE TIJDEN">
            <a:hlinkClick r:id="" action="ppaction://media"/>
            <a:extLst>
              <a:ext uri="{FF2B5EF4-FFF2-40B4-BE49-F238E27FC236}">
                <a16:creationId xmlns:a16="http://schemas.microsoft.com/office/drawing/2014/main" id="{7329116D-16BD-AFA2-B49A-C60B896E29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71600" y="487348"/>
            <a:ext cx="9684510" cy="54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89" y="2924219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1950 - Nu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48436" y="3497752"/>
            <a:ext cx="530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Tijd van de televisie en computers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708FAC-85BE-6593-2A37-4D8BADF26749}"/>
              </a:ext>
            </a:extLst>
          </p:cNvPr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©© 2024 Jan van Nuland, samenstelling tekst en vormgeving – canonrosmalen@gmail.com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6E4ECD9-11DA-256D-25E6-73FE37ABA7C5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C28DD5D-4AFE-EE51-F07B-E151FAAB77B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1F82A46-A213-3E8A-3BDD-6DB4FD16E611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E6F87A0-4AD8-3153-6413-F40E8D5B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BDA92A6-28C1-B7CB-AC9D-CA998AB4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9C90258B-8259-718D-AA27-786112A1C6AE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809E6B5E-18E2-0B27-5A90-0AB33D259C98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8A98BA4-E27B-058C-89BF-CA1B95C76EE1}"/>
              </a:ext>
            </a:extLst>
          </p:cNvPr>
          <p:cNvSpPr/>
          <p:nvPr/>
        </p:nvSpPr>
        <p:spPr>
          <a:xfrm>
            <a:off x="359486" y="2130938"/>
            <a:ext cx="4563106" cy="457397"/>
          </a:xfrm>
          <a:prstGeom prst="roundRect">
            <a:avLst/>
          </a:prstGeom>
          <a:solidFill>
            <a:srgbClr val="FF6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Naar meer info op Canon-pagina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905CB9-9AD0-D2A3-0FC8-5BAEB4AF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6" descr="Afbeelding met schermopname, sinaasappel&#10;&#10;Automatisch gegenereerde beschrijving">
            <a:extLst>
              <a:ext uri="{FF2B5EF4-FFF2-40B4-BE49-F238E27FC236}">
                <a16:creationId xmlns:a16="http://schemas.microsoft.com/office/drawing/2014/main" id="{BAFE31D3-5210-D4C4-CFCE-CAA39C1F8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60" y="233577"/>
            <a:ext cx="6383483" cy="637279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6C4686-B549-C6C5-D9D5-4DD584AB7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564" y="233577"/>
            <a:ext cx="1401402" cy="17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323</Words>
  <Application>Microsoft Office PowerPoint</Application>
  <PresentationFormat>Breedbeeld</PresentationFormat>
  <Paragraphs>121</Paragraphs>
  <Slides>8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Gemeente Rosmalen</vt:lpstr>
      <vt:lpstr>Veel werk na WOII</vt:lpstr>
      <vt:lpstr>Dus meer huizen!</vt:lpstr>
      <vt:lpstr>Huis van de Toekomst</vt:lpstr>
      <vt:lpstr>Wow: Kanaalpark</vt:lpstr>
      <vt:lpstr>Extra</vt:lpstr>
      <vt:lpstr>1950 - Nu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Nuland</dc:creator>
  <cp:lastModifiedBy>Jan van Nuland</cp:lastModifiedBy>
  <cp:revision>3</cp:revision>
  <dcterms:created xsi:type="dcterms:W3CDTF">2024-05-03T10:11:38Z</dcterms:created>
  <dcterms:modified xsi:type="dcterms:W3CDTF">2024-07-01T20:20:07Z</dcterms:modified>
</cp:coreProperties>
</file>